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4C5C53-ACAB-407F-B807-FCC367AF4727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2AE44C8-75D2-4D41-9E10-0A715375A200}">
      <dgm:prSet phldrT="[Texto]"/>
      <dgm:spPr/>
      <dgm:t>
        <a:bodyPr/>
        <a:lstStyle/>
        <a:p>
          <a:r>
            <a:rPr lang="es-ES" dirty="0"/>
            <a:t>Hipérbole: </a:t>
          </a:r>
          <a:endParaRPr lang="es-CL" dirty="0"/>
        </a:p>
      </dgm:t>
    </dgm:pt>
    <dgm:pt modelId="{B1F50B7D-8C61-4B73-8980-933295FBFC96}" type="parTrans" cxnId="{C101CA22-8F96-479B-A708-B6CCA5580854}">
      <dgm:prSet/>
      <dgm:spPr/>
      <dgm:t>
        <a:bodyPr/>
        <a:lstStyle/>
        <a:p>
          <a:endParaRPr lang="es-CL"/>
        </a:p>
      </dgm:t>
    </dgm:pt>
    <dgm:pt modelId="{8B1E6B59-31D3-42E0-B874-623B6FD87D4F}" type="sibTrans" cxnId="{C101CA22-8F96-479B-A708-B6CCA5580854}">
      <dgm:prSet/>
      <dgm:spPr/>
      <dgm:t>
        <a:bodyPr/>
        <a:lstStyle/>
        <a:p>
          <a:endParaRPr lang="es-CL"/>
        </a:p>
      </dgm:t>
    </dgm:pt>
    <dgm:pt modelId="{A2CD14BF-C36D-46BF-9682-A43B0CCAC1AA}">
      <dgm:prSet phldrT="[Texto]" custT="1"/>
      <dgm:spPr/>
      <dgm:t>
        <a:bodyPr/>
        <a:lstStyle/>
        <a:p>
          <a:r>
            <a:rPr lang="es-ES" sz="1200" baseline="0" dirty="0"/>
            <a:t>Es exagerar un sentimiento o emoción</a:t>
          </a:r>
          <a:endParaRPr lang="es-CL" sz="1200" baseline="0" dirty="0"/>
        </a:p>
      </dgm:t>
    </dgm:pt>
    <dgm:pt modelId="{7BDAE649-A387-4A17-AE4C-7EDF3CA32AC6}" type="parTrans" cxnId="{DAB0D67D-8E57-42E1-9FFB-1CF308481479}">
      <dgm:prSet/>
      <dgm:spPr/>
      <dgm:t>
        <a:bodyPr/>
        <a:lstStyle/>
        <a:p>
          <a:endParaRPr lang="es-CL"/>
        </a:p>
      </dgm:t>
    </dgm:pt>
    <dgm:pt modelId="{F1406202-348C-4FCB-BBA7-F0364367009B}" type="sibTrans" cxnId="{DAB0D67D-8E57-42E1-9FFB-1CF308481479}">
      <dgm:prSet/>
      <dgm:spPr/>
      <dgm:t>
        <a:bodyPr/>
        <a:lstStyle/>
        <a:p>
          <a:endParaRPr lang="es-CL"/>
        </a:p>
      </dgm:t>
    </dgm:pt>
    <dgm:pt modelId="{88DD04A9-3631-4AE3-8B8E-8856AAA043CF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200" baseline="0" dirty="0" err="1"/>
            <a:t>Ej</a:t>
          </a:r>
          <a:r>
            <a:rPr lang="es-ES" sz="1200" baseline="0" dirty="0"/>
            <a:t>: “Mi amor por ti es tan grande, que llega a la luna”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L" sz="1000" dirty="0"/>
        </a:p>
      </dgm:t>
    </dgm:pt>
    <dgm:pt modelId="{66B2E033-BD10-46D2-84D1-1765B4CD91EE}" type="parTrans" cxnId="{831D1B2F-0619-4C4D-96D1-42AEEB5B1F33}">
      <dgm:prSet/>
      <dgm:spPr/>
      <dgm:t>
        <a:bodyPr/>
        <a:lstStyle/>
        <a:p>
          <a:endParaRPr lang="es-CL"/>
        </a:p>
      </dgm:t>
    </dgm:pt>
    <dgm:pt modelId="{B73FC77B-50FF-4A25-A08A-7BEC0C7A6838}" type="sibTrans" cxnId="{831D1B2F-0619-4C4D-96D1-42AEEB5B1F33}">
      <dgm:prSet/>
      <dgm:spPr/>
      <dgm:t>
        <a:bodyPr/>
        <a:lstStyle/>
        <a:p>
          <a:endParaRPr lang="es-CL"/>
        </a:p>
      </dgm:t>
    </dgm:pt>
    <dgm:pt modelId="{4BE48BD0-B76A-4FF0-A80C-1B171D626E0C}">
      <dgm:prSet phldrT="[Texto]"/>
      <dgm:spPr/>
      <dgm:t>
        <a:bodyPr/>
        <a:lstStyle/>
        <a:p>
          <a:r>
            <a:rPr lang="es-CL" dirty="0"/>
            <a:t>Metáfora:</a:t>
          </a:r>
        </a:p>
      </dgm:t>
    </dgm:pt>
    <dgm:pt modelId="{0B56F2A5-0A31-4E04-856B-3633B4EA6021}" type="parTrans" cxnId="{7D4FFB00-C826-4AAC-9E02-8EF72A3007DF}">
      <dgm:prSet/>
      <dgm:spPr/>
      <dgm:t>
        <a:bodyPr/>
        <a:lstStyle/>
        <a:p>
          <a:endParaRPr lang="es-CL"/>
        </a:p>
      </dgm:t>
    </dgm:pt>
    <dgm:pt modelId="{FDA49C2C-4CBA-42DC-B145-FDC4C04AA196}" type="sibTrans" cxnId="{7D4FFB00-C826-4AAC-9E02-8EF72A3007DF}">
      <dgm:prSet/>
      <dgm:spPr/>
      <dgm:t>
        <a:bodyPr/>
        <a:lstStyle/>
        <a:p>
          <a:endParaRPr lang="es-CL"/>
        </a:p>
      </dgm:t>
    </dgm:pt>
    <dgm:pt modelId="{CEADC702-7A24-4A04-B51B-CCC828768363}">
      <dgm:prSet phldrT="[Texto]"/>
      <dgm:spPr/>
      <dgm:t>
        <a:bodyPr/>
        <a:lstStyle/>
        <a:p>
          <a:r>
            <a:rPr lang="es-CL" dirty="0"/>
            <a:t>Es comparar dos elementos sin decir el “como”</a:t>
          </a:r>
        </a:p>
      </dgm:t>
    </dgm:pt>
    <dgm:pt modelId="{842FA238-3C75-42FD-9C32-392C7F142B34}" type="parTrans" cxnId="{D2509F08-803C-4867-83A2-304362B9C618}">
      <dgm:prSet/>
      <dgm:spPr/>
      <dgm:t>
        <a:bodyPr/>
        <a:lstStyle/>
        <a:p>
          <a:endParaRPr lang="es-CL"/>
        </a:p>
      </dgm:t>
    </dgm:pt>
    <dgm:pt modelId="{6A291F3E-D4CD-4D8D-AF63-590475734D55}" type="sibTrans" cxnId="{D2509F08-803C-4867-83A2-304362B9C618}">
      <dgm:prSet/>
      <dgm:spPr/>
      <dgm:t>
        <a:bodyPr/>
        <a:lstStyle/>
        <a:p>
          <a:endParaRPr lang="es-CL"/>
        </a:p>
      </dgm:t>
    </dgm:pt>
    <dgm:pt modelId="{B0F928A0-DDEA-45B1-8EDD-84E907B2ED34}">
      <dgm:prSet phldrT="[Texto]"/>
      <dgm:spPr/>
      <dgm:t>
        <a:bodyPr/>
        <a:lstStyle/>
        <a:p>
          <a:r>
            <a:rPr lang="es-CL" dirty="0" err="1"/>
            <a:t>Ej</a:t>
          </a:r>
          <a:r>
            <a:rPr lang="es-CL" dirty="0"/>
            <a:t>: “Mi amor por ti es un sol”</a:t>
          </a:r>
        </a:p>
      </dgm:t>
    </dgm:pt>
    <dgm:pt modelId="{74682F13-018E-43D7-BE42-7A4EE1C6B7FA}" type="parTrans" cxnId="{6DFBC44A-A252-4B14-9390-DBA3207B2C0F}">
      <dgm:prSet/>
      <dgm:spPr/>
      <dgm:t>
        <a:bodyPr/>
        <a:lstStyle/>
        <a:p>
          <a:endParaRPr lang="es-CL"/>
        </a:p>
      </dgm:t>
    </dgm:pt>
    <dgm:pt modelId="{3B5E7171-6FFA-497C-B41F-3409D944E5A1}" type="sibTrans" cxnId="{6DFBC44A-A252-4B14-9390-DBA3207B2C0F}">
      <dgm:prSet/>
      <dgm:spPr/>
      <dgm:t>
        <a:bodyPr/>
        <a:lstStyle/>
        <a:p>
          <a:endParaRPr lang="es-CL"/>
        </a:p>
      </dgm:t>
    </dgm:pt>
    <dgm:pt modelId="{BECBDA0E-7891-4620-977A-9CDD70710482}">
      <dgm:prSet/>
      <dgm:spPr/>
      <dgm:t>
        <a:bodyPr/>
        <a:lstStyle/>
        <a:p>
          <a:r>
            <a:rPr lang="es-ES" dirty="0"/>
            <a:t>Comparación:</a:t>
          </a:r>
        </a:p>
      </dgm:t>
    </dgm:pt>
    <dgm:pt modelId="{0A2314C0-B231-4A92-B3FF-AAE5884428D1}" type="parTrans" cxnId="{C7337D02-57E6-4BFB-865E-A6CE0CD0311B}">
      <dgm:prSet/>
      <dgm:spPr/>
      <dgm:t>
        <a:bodyPr/>
        <a:lstStyle/>
        <a:p>
          <a:endParaRPr lang="es-CL"/>
        </a:p>
      </dgm:t>
    </dgm:pt>
    <dgm:pt modelId="{80CF99CC-481B-4781-89EA-AB7DAC4FB79F}" type="sibTrans" cxnId="{C7337D02-57E6-4BFB-865E-A6CE0CD0311B}">
      <dgm:prSet/>
      <dgm:spPr/>
      <dgm:t>
        <a:bodyPr/>
        <a:lstStyle/>
        <a:p>
          <a:endParaRPr lang="es-CL"/>
        </a:p>
      </dgm:t>
    </dgm:pt>
    <dgm:pt modelId="{6CDC6858-7D68-487C-AA5A-39CBF3D8A7D1}">
      <dgm:prSet phldrT="[Texto]"/>
      <dgm:spPr/>
      <dgm:t>
        <a:bodyPr/>
        <a:lstStyle/>
        <a:p>
          <a:r>
            <a:rPr lang="es-CL" dirty="0"/>
            <a:t>Hipérbaton: </a:t>
          </a:r>
        </a:p>
      </dgm:t>
    </dgm:pt>
    <dgm:pt modelId="{435B121A-44C6-4E39-B0D6-C64DCEDC6891}" type="parTrans" cxnId="{DE9571E6-9A30-4D82-AA1B-563BED942D94}">
      <dgm:prSet/>
      <dgm:spPr/>
      <dgm:t>
        <a:bodyPr/>
        <a:lstStyle/>
        <a:p>
          <a:endParaRPr lang="es-CL"/>
        </a:p>
      </dgm:t>
    </dgm:pt>
    <dgm:pt modelId="{BB3888A0-C4FA-4476-9DC3-D010C144F410}" type="sibTrans" cxnId="{DE9571E6-9A30-4D82-AA1B-563BED942D94}">
      <dgm:prSet/>
      <dgm:spPr/>
      <dgm:t>
        <a:bodyPr/>
        <a:lstStyle/>
        <a:p>
          <a:endParaRPr lang="es-CL"/>
        </a:p>
      </dgm:t>
    </dgm:pt>
    <dgm:pt modelId="{DA6AF196-594F-4176-93FA-C0A79EEFC6C1}">
      <dgm:prSet/>
      <dgm:spPr/>
      <dgm:t>
        <a:bodyPr/>
        <a:lstStyle/>
        <a:p>
          <a:r>
            <a:rPr lang="es-CL" dirty="0" err="1"/>
            <a:t>Ej</a:t>
          </a:r>
          <a:r>
            <a:rPr lang="es-CL" dirty="0"/>
            <a:t>: “Mi amor por ti es tan grande como el sol”. </a:t>
          </a:r>
        </a:p>
      </dgm:t>
    </dgm:pt>
    <dgm:pt modelId="{AF58C813-EE3C-499A-B1F5-BB1B3411D213}" type="parTrans" cxnId="{3726B2C6-9744-467C-B0CA-171AECDACB1C}">
      <dgm:prSet/>
      <dgm:spPr/>
      <dgm:t>
        <a:bodyPr/>
        <a:lstStyle/>
        <a:p>
          <a:endParaRPr lang="es-CL"/>
        </a:p>
      </dgm:t>
    </dgm:pt>
    <dgm:pt modelId="{A59FC829-89AC-48DC-8FF1-6E82C5A4DCB9}" type="sibTrans" cxnId="{3726B2C6-9744-467C-B0CA-171AECDACB1C}">
      <dgm:prSet/>
      <dgm:spPr/>
      <dgm:t>
        <a:bodyPr/>
        <a:lstStyle/>
        <a:p>
          <a:endParaRPr lang="es-CL"/>
        </a:p>
      </dgm:t>
    </dgm:pt>
    <dgm:pt modelId="{195447B2-E340-4B9D-9DF7-A257ED6E4E65}">
      <dgm:prSet/>
      <dgm:spPr/>
      <dgm:t>
        <a:bodyPr/>
        <a:lstStyle/>
        <a:p>
          <a:r>
            <a:rPr lang="es-CL" dirty="0"/>
            <a:t>Es comparar dos elementos, diciendo el “como”</a:t>
          </a:r>
        </a:p>
      </dgm:t>
    </dgm:pt>
    <dgm:pt modelId="{3C7B96D4-08DB-4DD2-9E65-2ED82F29CCC4}" type="parTrans" cxnId="{5D6F0DDF-D8F3-44BC-B4FC-F2D7926527E8}">
      <dgm:prSet/>
      <dgm:spPr/>
      <dgm:t>
        <a:bodyPr/>
        <a:lstStyle/>
        <a:p>
          <a:endParaRPr lang="es-CL"/>
        </a:p>
      </dgm:t>
    </dgm:pt>
    <dgm:pt modelId="{E3E3C5F8-E215-4A5C-8BD6-8862B30A7274}" type="sibTrans" cxnId="{5D6F0DDF-D8F3-44BC-B4FC-F2D7926527E8}">
      <dgm:prSet/>
      <dgm:spPr/>
      <dgm:t>
        <a:bodyPr/>
        <a:lstStyle/>
        <a:p>
          <a:endParaRPr lang="es-CL"/>
        </a:p>
      </dgm:t>
    </dgm:pt>
    <dgm:pt modelId="{66D4888C-2CAF-450C-919F-A473F2AF2E0C}">
      <dgm:prSet phldrT="[Texto]"/>
      <dgm:spPr/>
      <dgm:t>
        <a:bodyPr/>
        <a:lstStyle/>
        <a:p>
          <a:r>
            <a:rPr lang="es-CL" dirty="0"/>
            <a:t>Personificación </a:t>
          </a:r>
        </a:p>
      </dgm:t>
    </dgm:pt>
    <dgm:pt modelId="{607712F3-433F-4B60-9358-983096791A87}" type="parTrans" cxnId="{087FAC64-7FDC-4046-A4B3-E38F68DF5CBC}">
      <dgm:prSet/>
      <dgm:spPr/>
      <dgm:t>
        <a:bodyPr/>
        <a:lstStyle/>
        <a:p>
          <a:endParaRPr lang="es-CL"/>
        </a:p>
      </dgm:t>
    </dgm:pt>
    <dgm:pt modelId="{01143DD6-D887-420D-ACC6-4123E0E2AB22}" type="sibTrans" cxnId="{087FAC64-7FDC-4046-A4B3-E38F68DF5CBC}">
      <dgm:prSet/>
      <dgm:spPr/>
      <dgm:t>
        <a:bodyPr/>
        <a:lstStyle/>
        <a:p>
          <a:endParaRPr lang="es-CL"/>
        </a:p>
      </dgm:t>
    </dgm:pt>
    <dgm:pt modelId="{EA177DC4-AFF9-4942-81D9-BD451ABC09E2}">
      <dgm:prSet/>
      <dgm:spPr/>
      <dgm:t>
        <a:bodyPr/>
        <a:lstStyle/>
        <a:p>
          <a:r>
            <a:rPr lang="es-CL" dirty="0"/>
            <a:t>Desordenar gramaticalmente el orden de las palabras. </a:t>
          </a:r>
        </a:p>
      </dgm:t>
    </dgm:pt>
    <dgm:pt modelId="{5A7ED826-9590-4064-9EBA-64A83F941579}" type="parTrans" cxnId="{625569EC-D9E4-482B-ADDE-4DF9E5199ED4}">
      <dgm:prSet/>
      <dgm:spPr/>
      <dgm:t>
        <a:bodyPr/>
        <a:lstStyle/>
        <a:p>
          <a:endParaRPr lang="es-CL"/>
        </a:p>
      </dgm:t>
    </dgm:pt>
    <dgm:pt modelId="{367DEFB2-DD44-4664-82F4-F8DC85CD9919}" type="sibTrans" cxnId="{625569EC-D9E4-482B-ADDE-4DF9E5199ED4}">
      <dgm:prSet/>
      <dgm:spPr/>
      <dgm:t>
        <a:bodyPr/>
        <a:lstStyle/>
        <a:p>
          <a:endParaRPr lang="es-CL"/>
        </a:p>
      </dgm:t>
    </dgm:pt>
    <dgm:pt modelId="{82EDD9AE-413C-49DD-917C-90069EBE8FFA}">
      <dgm:prSet/>
      <dgm:spPr/>
      <dgm:t>
        <a:bodyPr/>
        <a:lstStyle/>
        <a:p>
          <a:r>
            <a:rPr lang="es-CL" dirty="0" err="1"/>
            <a:t>Ej</a:t>
          </a:r>
          <a:r>
            <a:rPr lang="es-CL" dirty="0"/>
            <a:t>: “Por ti es mi amor un sol</a:t>
          </a:r>
        </a:p>
      </dgm:t>
    </dgm:pt>
    <dgm:pt modelId="{68F09855-8920-498E-8D4D-C9E1A72838FF}" type="parTrans" cxnId="{E71658C9-F377-43E8-8425-DC2EF1628542}">
      <dgm:prSet/>
      <dgm:spPr/>
      <dgm:t>
        <a:bodyPr/>
        <a:lstStyle/>
        <a:p>
          <a:endParaRPr lang="es-CL"/>
        </a:p>
      </dgm:t>
    </dgm:pt>
    <dgm:pt modelId="{3439849B-9140-4DDC-A959-3F32B346579B}" type="sibTrans" cxnId="{E71658C9-F377-43E8-8425-DC2EF1628542}">
      <dgm:prSet/>
      <dgm:spPr/>
      <dgm:t>
        <a:bodyPr/>
        <a:lstStyle/>
        <a:p>
          <a:endParaRPr lang="es-CL"/>
        </a:p>
      </dgm:t>
    </dgm:pt>
    <dgm:pt modelId="{59F1EDAE-AF2B-4794-AB3E-21EBD42C6CF9}">
      <dgm:prSet/>
      <dgm:spPr/>
      <dgm:t>
        <a:bodyPr/>
        <a:lstStyle/>
        <a:p>
          <a:r>
            <a:rPr lang="es-CL" dirty="0"/>
            <a:t>Dar características humanas a un objeto o animal. </a:t>
          </a:r>
        </a:p>
      </dgm:t>
    </dgm:pt>
    <dgm:pt modelId="{59A625BE-78DC-4CF0-884A-98AC18F9CDA2}" type="parTrans" cxnId="{7492C537-F940-4DE9-8CEA-E9E2835568B9}">
      <dgm:prSet/>
      <dgm:spPr/>
      <dgm:t>
        <a:bodyPr/>
        <a:lstStyle/>
        <a:p>
          <a:endParaRPr lang="es-CL"/>
        </a:p>
      </dgm:t>
    </dgm:pt>
    <dgm:pt modelId="{DE8CD2BE-13DD-4C50-A38B-98700BB3E6A1}" type="sibTrans" cxnId="{7492C537-F940-4DE9-8CEA-E9E2835568B9}">
      <dgm:prSet/>
      <dgm:spPr/>
      <dgm:t>
        <a:bodyPr/>
        <a:lstStyle/>
        <a:p>
          <a:endParaRPr lang="es-CL"/>
        </a:p>
      </dgm:t>
    </dgm:pt>
    <dgm:pt modelId="{630B3217-017E-4704-BC2E-831A53A701A4}">
      <dgm:prSet/>
      <dgm:spPr/>
      <dgm:t>
        <a:bodyPr/>
        <a:lstStyle/>
        <a:p>
          <a:r>
            <a:rPr lang="es-CL" dirty="0" err="1"/>
            <a:t>Ej</a:t>
          </a:r>
          <a:r>
            <a:rPr lang="es-CL" dirty="0"/>
            <a:t>: “El viento me habla y me abraza”</a:t>
          </a:r>
        </a:p>
      </dgm:t>
    </dgm:pt>
    <dgm:pt modelId="{9A62E468-1B10-4E93-A50F-EF8947AB0145}" type="parTrans" cxnId="{321E3EC4-1B78-4007-817D-01FE689C7647}">
      <dgm:prSet/>
      <dgm:spPr/>
      <dgm:t>
        <a:bodyPr/>
        <a:lstStyle/>
        <a:p>
          <a:endParaRPr lang="es-CL"/>
        </a:p>
      </dgm:t>
    </dgm:pt>
    <dgm:pt modelId="{2411C7F9-1D27-4EA9-B319-0FC7BC6508CD}" type="sibTrans" cxnId="{321E3EC4-1B78-4007-817D-01FE689C7647}">
      <dgm:prSet/>
      <dgm:spPr/>
      <dgm:t>
        <a:bodyPr/>
        <a:lstStyle/>
        <a:p>
          <a:endParaRPr lang="es-CL"/>
        </a:p>
      </dgm:t>
    </dgm:pt>
    <dgm:pt modelId="{D81A49C8-B9F6-4E25-872D-D5C9BCFEE868}" type="pres">
      <dgm:prSet presAssocID="{554C5C53-ACAB-407F-B807-FCC367AF4727}" presName="Name0" presStyleCnt="0">
        <dgm:presLayoutVars>
          <dgm:dir/>
          <dgm:animLvl val="lvl"/>
          <dgm:resizeHandles val="exact"/>
        </dgm:presLayoutVars>
      </dgm:prSet>
      <dgm:spPr/>
    </dgm:pt>
    <dgm:pt modelId="{3AC3BC6F-3CBF-4BC4-B786-2598E8D69F9C}" type="pres">
      <dgm:prSet presAssocID="{42AE44C8-75D2-4D41-9E10-0A715375A200}" presName="vertFlow" presStyleCnt="0"/>
      <dgm:spPr/>
    </dgm:pt>
    <dgm:pt modelId="{1EA80135-8869-4937-95DA-ACBD14965B09}" type="pres">
      <dgm:prSet presAssocID="{42AE44C8-75D2-4D41-9E10-0A715375A200}" presName="header" presStyleLbl="node1" presStyleIdx="0" presStyleCnt="5" custScaleX="80996"/>
      <dgm:spPr/>
    </dgm:pt>
    <dgm:pt modelId="{A3D7E73E-FBC7-48A9-88BD-024C22D7755B}" type="pres">
      <dgm:prSet presAssocID="{7BDAE649-A387-4A17-AE4C-7EDF3CA32AC6}" presName="parTrans" presStyleLbl="sibTrans2D1" presStyleIdx="0" presStyleCnt="10"/>
      <dgm:spPr/>
    </dgm:pt>
    <dgm:pt modelId="{D0A04953-2F42-4615-8933-F11E148994A5}" type="pres">
      <dgm:prSet presAssocID="{A2CD14BF-C36D-46BF-9682-A43B0CCAC1AA}" presName="child" presStyleLbl="alignAccFollowNode1" presStyleIdx="0" presStyleCnt="10" custScaleX="83467">
        <dgm:presLayoutVars>
          <dgm:chMax val="0"/>
          <dgm:bulletEnabled val="1"/>
        </dgm:presLayoutVars>
      </dgm:prSet>
      <dgm:spPr/>
    </dgm:pt>
    <dgm:pt modelId="{7551901B-EAE7-4037-8194-94C853949839}" type="pres">
      <dgm:prSet presAssocID="{F1406202-348C-4FCB-BBA7-F0364367009B}" presName="sibTrans" presStyleLbl="sibTrans2D1" presStyleIdx="1" presStyleCnt="10"/>
      <dgm:spPr/>
    </dgm:pt>
    <dgm:pt modelId="{9018572E-DB3E-4FC5-9853-325FD92C3540}" type="pres">
      <dgm:prSet presAssocID="{88DD04A9-3631-4AE3-8B8E-8856AAA043CF}" presName="child" presStyleLbl="alignAccFollowNode1" presStyleIdx="1" presStyleCnt="10" custScaleX="91374" custScaleY="141151">
        <dgm:presLayoutVars>
          <dgm:chMax val="0"/>
          <dgm:bulletEnabled val="1"/>
        </dgm:presLayoutVars>
      </dgm:prSet>
      <dgm:spPr/>
    </dgm:pt>
    <dgm:pt modelId="{37007986-807B-4C83-BA5A-D687A5E984C0}" type="pres">
      <dgm:prSet presAssocID="{42AE44C8-75D2-4D41-9E10-0A715375A200}" presName="hSp" presStyleCnt="0"/>
      <dgm:spPr/>
    </dgm:pt>
    <dgm:pt modelId="{8DB48969-8AEE-4AF1-904D-C0330A094C7B}" type="pres">
      <dgm:prSet presAssocID="{BECBDA0E-7891-4620-977A-9CDD70710482}" presName="vertFlow" presStyleCnt="0"/>
      <dgm:spPr/>
    </dgm:pt>
    <dgm:pt modelId="{4D3C0C94-288E-4C72-8F0D-AB3D50190145}" type="pres">
      <dgm:prSet presAssocID="{BECBDA0E-7891-4620-977A-9CDD70710482}" presName="header" presStyleLbl="node1" presStyleIdx="1" presStyleCnt="5" custScaleX="86505"/>
      <dgm:spPr/>
    </dgm:pt>
    <dgm:pt modelId="{6E63C4F2-E319-47ED-A88F-DA7C5B0E2E46}" type="pres">
      <dgm:prSet presAssocID="{3C7B96D4-08DB-4DD2-9E65-2ED82F29CCC4}" presName="parTrans" presStyleLbl="sibTrans2D1" presStyleIdx="2" presStyleCnt="10"/>
      <dgm:spPr/>
    </dgm:pt>
    <dgm:pt modelId="{61D28CBB-F2ED-4FA9-8940-38C51A0B59C7}" type="pres">
      <dgm:prSet presAssocID="{195447B2-E340-4B9D-9DF7-A257ED6E4E65}" presName="child" presStyleLbl="alignAccFollowNode1" presStyleIdx="2" presStyleCnt="10" custScaleX="81643">
        <dgm:presLayoutVars>
          <dgm:chMax val="0"/>
          <dgm:bulletEnabled val="1"/>
        </dgm:presLayoutVars>
      </dgm:prSet>
      <dgm:spPr/>
    </dgm:pt>
    <dgm:pt modelId="{96D80FEF-B968-40E4-92C8-4BADC7341A8E}" type="pres">
      <dgm:prSet presAssocID="{E3E3C5F8-E215-4A5C-8BD6-8862B30A7274}" presName="sibTrans" presStyleLbl="sibTrans2D1" presStyleIdx="3" presStyleCnt="10"/>
      <dgm:spPr/>
    </dgm:pt>
    <dgm:pt modelId="{D00AAA55-D8CA-4E9D-86ED-1EA8E4FAECE4}" type="pres">
      <dgm:prSet presAssocID="{DA6AF196-594F-4176-93FA-C0A79EEFC6C1}" presName="child" presStyleLbl="alignAccFollowNode1" presStyleIdx="3" presStyleCnt="10" custScaleX="83203" custScaleY="118800">
        <dgm:presLayoutVars>
          <dgm:chMax val="0"/>
          <dgm:bulletEnabled val="1"/>
        </dgm:presLayoutVars>
      </dgm:prSet>
      <dgm:spPr/>
    </dgm:pt>
    <dgm:pt modelId="{E47C73B7-383E-46B4-9989-162E67C268C3}" type="pres">
      <dgm:prSet presAssocID="{BECBDA0E-7891-4620-977A-9CDD70710482}" presName="hSp" presStyleCnt="0"/>
      <dgm:spPr/>
    </dgm:pt>
    <dgm:pt modelId="{F2928C82-58B4-4B25-89F9-6E817001F28A}" type="pres">
      <dgm:prSet presAssocID="{4BE48BD0-B76A-4FF0-A80C-1B171D626E0C}" presName="vertFlow" presStyleCnt="0"/>
      <dgm:spPr/>
    </dgm:pt>
    <dgm:pt modelId="{4506B9C8-960C-4086-A13E-FC7B962636C3}" type="pres">
      <dgm:prSet presAssocID="{4BE48BD0-B76A-4FF0-A80C-1B171D626E0C}" presName="header" presStyleLbl="node1" presStyleIdx="2" presStyleCnt="5" custScaleX="82005"/>
      <dgm:spPr/>
    </dgm:pt>
    <dgm:pt modelId="{C64BBB57-BE65-49AC-AC62-18DCEE7BD0E0}" type="pres">
      <dgm:prSet presAssocID="{842FA238-3C75-42FD-9C32-392C7F142B34}" presName="parTrans" presStyleLbl="sibTrans2D1" presStyleIdx="4" presStyleCnt="10"/>
      <dgm:spPr/>
    </dgm:pt>
    <dgm:pt modelId="{4E891D9A-C9BA-443F-AEFA-FCA1C31BA9F3}" type="pres">
      <dgm:prSet presAssocID="{CEADC702-7A24-4A04-B51B-CCC828768363}" presName="child" presStyleLbl="alignAccFollowNode1" presStyleIdx="4" presStyleCnt="10" custScaleX="77262">
        <dgm:presLayoutVars>
          <dgm:chMax val="0"/>
          <dgm:bulletEnabled val="1"/>
        </dgm:presLayoutVars>
      </dgm:prSet>
      <dgm:spPr/>
    </dgm:pt>
    <dgm:pt modelId="{B535E4FA-0B0D-4AEE-ACCB-D875805CD2C0}" type="pres">
      <dgm:prSet presAssocID="{6A291F3E-D4CD-4D8D-AF63-590475734D55}" presName="sibTrans" presStyleLbl="sibTrans2D1" presStyleIdx="5" presStyleCnt="10"/>
      <dgm:spPr/>
    </dgm:pt>
    <dgm:pt modelId="{770B97E2-6980-4DA7-9298-905C1D288306}" type="pres">
      <dgm:prSet presAssocID="{B0F928A0-DDEA-45B1-8EDD-84E907B2ED34}" presName="child" presStyleLbl="alignAccFollowNode1" presStyleIdx="5" presStyleCnt="10" custScaleX="78121">
        <dgm:presLayoutVars>
          <dgm:chMax val="0"/>
          <dgm:bulletEnabled val="1"/>
        </dgm:presLayoutVars>
      </dgm:prSet>
      <dgm:spPr/>
    </dgm:pt>
    <dgm:pt modelId="{6DD22033-795D-448E-B331-F99DA0F33D88}" type="pres">
      <dgm:prSet presAssocID="{4BE48BD0-B76A-4FF0-A80C-1B171D626E0C}" presName="hSp" presStyleCnt="0"/>
      <dgm:spPr/>
    </dgm:pt>
    <dgm:pt modelId="{3547EDDC-D7BD-4759-B436-23EF5AD040B5}" type="pres">
      <dgm:prSet presAssocID="{6CDC6858-7D68-487C-AA5A-39CBF3D8A7D1}" presName="vertFlow" presStyleCnt="0"/>
      <dgm:spPr/>
    </dgm:pt>
    <dgm:pt modelId="{89CD2C63-D912-490D-97F2-9815F96AD967}" type="pres">
      <dgm:prSet presAssocID="{6CDC6858-7D68-487C-AA5A-39CBF3D8A7D1}" presName="header" presStyleLbl="node1" presStyleIdx="3" presStyleCnt="5" custScaleX="76060"/>
      <dgm:spPr/>
    </dgm:pt>
    <dgm:pt modelId="{6225930B-FAA1-41EC-B842-D193733D4FA9}" type="pres">
      <dgm:prSet presAssocID="{5A7ED826-9590-4064-9EBA-64A83F941579}" presName="parTrans" presStyleLbl="sibTrans2D1" presStyleIdx="6" presStyleCnt="10"/>
      <dgm:spPr/>
    </dgm:pt>
    <dgm:pt modelId="{706D7A1F-B06B-4CC7-9826-4B257F050669}" type="pres">
      <dgm:prSet presAssocID="{EA177DC4-AFF9-4942-81D9-BD451ABC09E2}" presName="child" presStyleLbl="alignAccFollowNode1" presStyleIdx="6" presStyleCnt="10" custScaleX="74835">
        <dgm:presLayoutVars>
          <dgm:chMax val="0"/>
          <dgm:bulletEnabled val="1"/>
        </dgm:presLayoutVars>
      </dgm:prSet>
      <dgm:spPr/>
    </dgm:pt>
    <dgm:pt modelId="{4D978527-464B-4069-A561-58FFB0114F75}" type="pres">
      <dgm:prSet presAssocID="{367DEFB2-DD44-4664-82F4-F8DC85CD9919}" presName="sibTrans" presStyleLbl="sibTrans2D1" presStyleIdx="7" presStyleCnt="10"/>
      <dgm:spPr/>
    </dgm:pt>
    <dgm:pt modelId="{FBBA0709-4A23-4D89-9729-DE39D94D1FFF}" type="pres">
      <dgm:prSet presAssocID="{82EDD9AE-413C-49DD-917C-90069EBE8FFA}" presName="child" presStyleLbl="alignAccFollowNode1" presStyleIdx="7" presStyleCnt="10" custScaleX="75742">
        <dgm:presLayoutVars>
          <dgm:chMax val="0"/>
          <dgm:bulletEnabled val="1"/>
        </dgm:presLayoutVars>
      </dgm:prSet>
      <dgm:spPr/>
    </dgm:pt>
    <dgm:pt modelId="{9A80E40A-DF91-4146-8091-A93F8918B88D}" type="pres">
      <dgm:prSet presAssocID="{6CDC6858-7D68-487C-AA5A-39CBF3D8A7D1}" presName="hSp" presStyleCnt="0"/>
      <dgm:spPr/>
    </dgm:pt>
    <dgm:pt modelId="{9F3BA1F5-79BF-4841-A431-20ABBC36A7B4}" type="pres">
      <dgm:prSet presAssocID="{66D4888C-2CAF-450C-919F-A473F2AF2E0C}" presName="vertFlow" presStyleCnt="0"/>
      <dgm:spPr/>
    </dgm:pt>
    <dgm:pt modelId="{0FFEC17E-69EF-4540-853D-2F6D49B630FC}" type="pres">
      <dgm:prSet presAssocID="{66D4888C-2CAF-450C-919F-A473F2AF2E0C}" presName="header" presStyleLbl="node1" presStyleIdx="4" presStyleCnt="5" custScaleX="78198" custLinFactNeighborX="-3576"/>
      <dgm:spPr/>
    </dgm:pt>
    <dgm:pt modelId="{D61321E2-282D-4CAF-9DCE-DDA46690F056}" type="pres">
      <dgm:prSet presAssocID="{59A625BE-78DC-4CF0-884A-98AC18F9CDA2}" presName="parTrans" presStyleLbl="sibTrans2D1" presStyleIdx="8" presStyleCnt="10"/>
      <dgm:spPr/>
    </dgm:pt>
    <dgm:pt modelId="{E3B2BBF3-BFEA-49E3-93C1-03AE99BA1917}" type="pres">
      <dgm:prSet presAssocID="{59F1EDAE-AF2B-4794-AB3E-21EBD42C6CF9}" presName="child" presStyleLbl="alignAccFollowNode1" presStyleIdx="8" presStyleCnt="10" custScaleX="76563" custLinFactNeighborX="-4086">
        <dgm:presLayoutVars>
          <dgm:chMax val="0"/>
          <dgm:bulletEnabled val="1"/>
        </dgm:presLayoutVars>
      </dgm:prSet>
      <dgm:spPr/>
    </dgm:pt>
    <dgm:pt modelId="{D1F2A0E8-F4C9-4057-ACFF-EAB8A77A06B9}" type="pres">
      <dgm:prSet presAssocID="{DE8CD2BE-13DD-4C50-A38B-98700BB3E6A1}" presName="sibTrans" presStyleLbl="sibTrans2D1" presStyleIdx="9" presStyleCnt="10"/>
      <dgm:spPr/>
    </dgm:pt>
    <dgm:pt modelId="{F5FC7BC5-C20B-494F-B1A6-9D5DB0AFBF17}" type="pres">
      <dgm:prSet presAssocID="{630B3217-017E-4704-BC2E-831A53A701A4}" presName="child" presStyleLbl="alignAccFollowNode1" presStyleIdx="9" presStyleCnt="10" custScaleX="74425" custLinFactNeighborX="-4086" custLinFactNeighborY="-5838">
        <dgm:presLayoutVars>
          <dgm:chMax val="0"/>
          <dgm:bulletEnabled val="1"/>
        </dgm:presLayoutVars>
      </dgm:prSet>
      <dgm:spPr/>
    </dgm:pt>
  </dgm:ptLst>
  <dgm:cxnLst>
    <dgm:cxn modelId="{7D4FFB00-C826-4AAC-9E02-8EF72A3007DF}" srcId="{554C5C53-ACAB-407F-B807-FCC367AF4727}" destId="{4BE48BD0-B76A-4FF0-A80C-1B171D626E0C}" srcOrd="2" destOrd="0" parTransId="{0B56F2A5-0A31-4E04-856B-3633B4EA6021}" sibTransId="{FDA49C2C-4CBA-42DC-B145-FDC4C04AA196}"/>
    <dgm:cxn modelId="{C7337D02-57E6-4BFB-865E-A6CE0CD0311B}" srcId="{554C5C53-ACAB-407F-B807-FCC367AF4727}" destId="{BECBDA0E-7891-4620-977A-9CDD70710482}" srcOrd="1" destOrd="0" parTransId="{0A2314C0-B231-4A92-B3FF-AAE5884428D1}" sibTransId="{80CF99CC-481B-4781-89EA-AB7DAC4FB79F}"/>
    <dgm:cxn modelId="{D2509F08-803C-4867-83A2-304362B9C618}" srcId="{4BE48BD0-B76A-4FF0-A80C-1B171D626E0C}" destId="{CEADC702-7A24-4A04-B51B-CCC828768363}" srcOrd="0" destOrd="0" parTransId="{842FA238-3C75-42FD-9C32-392C7F142B34}" sibTransId="{6A291F3E-D4CD-4D8D-AF63-590475734D55}"/>
    <dgm:cxn modelId="{F269F521-C73A-476B-A718-8D6330EC95F2}" type="presOf" srcId="{4BE48BD0-B76A-4FF0-A80C-1B171D626E0C}" destId="{4506B9C8-960C-4086-A13E-FC7B962636C3}" srcOrd="0" destOrd="0" presId="urn:microsoft.com/office/officeart/2005/8/layout/lProcess1"/>
    <dgm:cxn modelId="{C101CA22-8F96-479B-A708-B6CCA5580854}" srcId="{554C5C53-ACAB-407F-B807-FCC367AF4727}" destId="{42AE44C8-75D2-4D41-9E10-0A715375A200}" srcOrd="0" destOrd="0" parTransId="{B1F50B7D-8C61-4B73-8980-933295FBFC96}" sibTransId="{8B1E6B59-31D3-42E0-B874-623B6FD87D4F}"/>
    <dgm:cxn modelId="{C235E924-0F5E-413C-83E0-A095B2EB0DD8}" type="presOf" srcId="{82EDD9AE-413C-49DD-917C-90069EBE8FFA}" destId="{FBBA0709-4A23-4D89-9729-DE39D94D1FFF}" srcOrd="0" destOrd="0" presId="urn:microsoft.com/office/officeart/2005/8/layout/lProcess1"/>
    <dgm:cxn modelId="{D4B85626-3F9B-4390-87AB-493A6015E16D}" type="presOf" srcId="{BECBDA0E-7891-4620-977A-9CDD70710482}" destId="{4D3C0C94-288E-4C72-8F0D-AB3D50190145}" srcOrd="0" destOrd="0" presId="urn:microsoft.com/office/officeart/2005/8/layout/lProcess1"/>
    <dgm:cxn modelId="{831D1B2F-0619-4C4D-96D1-42AEEB5B1F33}" srcId="{42AE44C8-75D2-4D41-9E10-0A715375A200}" destId="{88DD04A9-3631-4AE3-8B8E-8856AAA043CF}" srcOrd="1" destOrd="0" parTransId="{66B2E033-BD10-46D2-84D1-1765B4CD91EE}" sibTransId="{B73FC77B-50FF-4A25-A08A-7BEC0C7A6838}"/>
    <dgm:cxn modelId="{8B6CC530-CC89-4123-8D9A-7EE951A20A35}" type="presOf" srcId="{59A625BE-78DC-4CF0-884A-98AC18F9CDA2}" destId="{D61321E2-282D-4CAF-9DCE-DDA46690F056}" srcOrd="0" destOrd="0" presId="urn:microsoft.com/office/officeart/2005/8/layout/lProcess1"/>
    <dgm:cxn modelId="{7492C537-F940-4DE9-8CEA-E9E2835568B9}" srcId="{66D4888C-2CAF-450C-919F-A473F2AF2E0C}" destId="{59F1EDAE-AF2B-4794-AB3E-21EBD42C6CF9}" srcOrd="0" destOrd="0" parTransId="{59A625BE-78DC-4CF0-884A-98AC18F9CDA2}" sibTransId="{DE8CD2BE-13DD-4C50-A38B-98700BB3E6A1}"/>
    <dgm:cxn modelId="{A7F9603A-E96C-443F-B4D1-7BC8067290BD}" type="presOf" srcId="{E3E3C5F8-E215-4A5C-8BD6-8862B30A7274}" destId="{96D80FEF-B968-40E4-92C8-4BADC7341A8E}" srcOrd="0" destOrd="0" presId="urn:microsoft.com/office/officeart/2005/8/layout/lProcess1"/>
    <dgm:cxn modelId="{01EE6340-6028-4A4A-9726-67CFB7001C1A}" type="presOf" srcId="{6CDC6858-7D68-487C-AA5A-39CBF3D8A7D1}" destId="{89CD2C63-D912-490D-97F2-9815F96AD967}" srcOrd="0" destOrd="0" presId="urn:microsoft.com/office/officeart/2005/8/layout/lProcess1"/>
    <dgm:cxn modelId="{087FAC64-7FDC-4046-A4B3-E38F68DF5CBC}" srcId="{554C5C53-ACAB-407F-B807-FCC367AF4727}" destId="{66D4888C-2CAF-450C-919F-A473F2AF2E0C}" srcOrd="4" destOrd="0" parTransId="{607712F3-433F-4B60-9358-983096791A87}" sibTransId="{01143DD6-D887-420D-ACC6-4123E0E2AB22}"/>
    <dgm:cxn modelId="{30B6A348-E698-4BED-B4C4-BB9CC5EB2257}" type="presOf" srcId="{66D4888C-2CAF-450C-919F-A473F2AF2E0C}" destId="{0FFEC17E-69EF-4540-853D-2F6D49B630FC}" srcOrd="0" destOrd="0" presId="urn:microsoft.com/office/officeart/2005/8/layout/lProcess1"/>
    <dgm:cxn modelId="{6DFBC44A-A252-4B14-9390-DBA3207B2C0F}" srcId="{4BE48BD0-B76A-4FF0-A80C-1B171D626E0C}" destId="{B0F928A0-DDEA-45B1-8EDD-84E907B2ED34}" srcOrd="1" destOrd="0" parTransId="{74682F13-018E-43D7-BE42-7A4EE1C6B7FA}" sibTransId="{3B5E7171-6FFA-497C-B41F-3409D944E5A1}"/>
    <dgm:cxn modelId="{87BB586B-93C2-436A-A5BF-8DC5D5E57F72}" type="presOf" srcId="{554C5C53-ACAB-407F-B807-FCC367AF4727}" destId="{D81A49C8-B9F6-4E25-872D-D5C9BCFEE868}" srcOrd="0" destOrd="0" presId="urn:microsoft.com/office/officeart/2005/8/layout/lProcess1"/>
    <dgm:cxn modelId="{15F4F76D-865A-4864-B9E1-101A4E5A6D6D}" type="presOf" srcId="{A2CD14BF-C36D-46BF-9682-A43B0CCAC1AA}" destId="{D0A04953-2F42-4615-8933-F11E148994A5}" srcOrd="0" destOrd="0" presId="urn:microsoft.com/office/officeart/2005/8/layout/lProcess1"/>
    <dgm:cxn modelId="{800BEF53-A124-4236-BA7E-33064C236E07}" type="presOf" srcId="{630B3217-017E-4704-BC2E-831A53A701A4}" destId="{F5FC7BC5-C20B-494F-B1A6-9D5DB0AFBF17}" srcOrd="0" destOrd="0" presId="urn:microsoft.com/office/officeart/2005/8/layout/lProcess1"/>
    <dgm:cxn modelId="{34629556-D311-43CF-9328-70AA68534A7D}" type="presOf" srcId="{6A291F3E-D4CD-4D8D-AF63-590475734D55}" destId="{B535E4FA-0B0D-4AEE-ACCB-D875805CD2C0}" srcOrd="0" destOrd="0" presId="urn:microsoft.com/office/officeart/2005/8/layout/lProcess1"/>
    <dgm:cxn modelId="{89ADA258-0533-4287-99A7-67C5CCFA068D}" type="presOf" srcId="{DA6AF196-594F-4176-93FA-C0A79EEFC6C1}" destId="{D00AAA55-D8CA-4E9D-86ED-1EA8E4FAECE4}" srcOrd="0" destOrd="0" presId="urn:microsoft.com/office/officeart/2005/8/layout/lProcess1"/>
    <dgm:cxn modelId="{DAB0D67D-8E57-42E1-9FFB-1CF308481479}" srcId="{42AE44C8-75D2-4D41-9E10-0A715375A200}" destId="{A2CD14BF-C36D-46BF-9682-A43B0CCAC1AA}" srcOrd="0" destOrd="0" parTransId="{7BDAE649-A387-4A17-AE4C-7EDF3CA32AC6}" sibTransId="{F1406202-348C-4FCB-BBA7-F0364367009B}"/>
    <dgm:cxn modelId="{28156F8A-9007-4F8A-9C8F-8EDA0F9811E4}" type="presOf" srcId="{88DD04A9-3631-4AE3-8B8E-8856AAA043CF}" destId="{9018572E-DB3E-4FC5-9853-325FD92C3540}" srcOrd="0" destOrd="0" presId="urn:microsoft.com/office/officeart/2005/8/layout/lProcess1"/>
    <dgm:cxn modelId="{03C5699D-B1F6-46C0-A320-B5E291028F2F}" type="presOf" srcId="{5A7ED826-9590-4064-9EBA-64A83F941579}" destId="{6225930B-FAA1-41EC-B842-D193733D4FA9}" srcOrd="0" destOrd="0" presId="urn:microsoft.com/office/officeart/2005/8/layout/lProcess1"/>
    <dgm:cxn modelId="{2DE8DF9F-7543-404B-BF7D-130751A6F05A}" type="presOf" srcId="{B0F928A0-DDEA-45B1-8EDD-84E907B2ED34}" destId="{770B97E2-6980-4DA7-9298-905C1D288306}" srcOrd="0" destOrd="0" presId="urn:microsoft.com/office/officeart/2005/8/layout/lProcess1"/>
    <dgm:cxn modelId="{FB1C03A7-726A-4705-8EC1-9151111EE402}" type="presOf" srcId="{195447B2-E340-4B9D-9DF7-A257ED6E4E65}" destId="{61D28CBB-F2ED-4FA9-8940-38C51A0B59C7}" srcOrd="0" destOrd="0" presId="urn:microsoft.com/office/officeart/2005/8/layout/lProcess1"/>
    <dgm:cxn modelId="{1EE8B4B6-005B-493C-BD43-6D0B4FF84C74}" type="presOf" srcId="{7BDAE649-A387-4A17-AE4C-7EDF3CA32AC6}" destId="{A3D7E73E-FBC7-48A9-88BD-024C22D7755B}" srcOrd="0" destOrd="0" presId="urn:microsoft.com/office/officeart/2005/8/layout/lProcess1"/>
    <dgm:cxn modelId="{ECE668BA-457A-4DBC-A9CF-5C767B370870}" type="presOf" srcId="{CEADC702-7A24-4A04-B51B-CCC828768363}" destId="{4E891D9A-C9BA-443F-AEFA-FCA1C31BA9F3}" srcOrd="0" destOrd="0" presId="urn:microsoft.com/office/officeart/2005/8/layout/lProcess1"/>
    <dgm:cxn modelId="{E869EFBA-9FBD-4434-80F1-E8B7452E6689}" type="presOf" srcId="{367DEFB2-DD44-4664-82F4-F8DC85CD9919}" destId="{4D978527-464B-4069-A561-58FFB0114F75}" srcOrd="0" destOrd="0" presId="urn:microsoft.com/office/officeart/2005/8/layout/lProcess1"/>
    <dgm:cxn modelId="{D49879BB-93E2-4226-AEE6-311FF9F84535}" type="presOf" srcId="{EA177DC4-AFF9-4942-81D9-BD451ABC09E2}" destId="{706D7A1F-B06B-4CC7-9826-4B257F050669}" srcOrd="0" destOrd="0" presId="urn:microsoft.com/office/officeart/2005/8/layout/lProcess1"/>
    <dgm:cxn modelId="{D346ADC2-2AC8-4699-A00E-8EB7FCFB3391}" type="presOf" srcId="{59F1EDAE-AF2B-4794-AB3E-21EBD42C6CF9}" destId="{E3B2BBF3-BFEA-49E3-93C1-03AE99BA1917}" srcOrd="0" destOrd="0" presId="urn:microsoft.com/office/officeart/2005/8/layout/lProcess1"/>
    <dgm:cxn modelId="{321E3EC4-1B78-4007-817D-01FE689C7647}" srcId="{66D4888C-2CAF-450C-919F-A473F2AF2E0C}" destId="{630B3217-017E-4704-BC2E-831A53A701A4}" srcOrd="1" destOrd="0" parTransId="{9A62E468-1B10-4E93-A50F-EF8947AB0145}" sibTransId="{2411C7F9-1D27-4EA9-B319-0FC7BC6508CD}"/>
    <dgm:cxn modelId="{3726B2C6-9744-467C-B0CA-171AECDACB1C}" srcId="{BECBDA0E-7891-4620-977A-9CDD70710482}" destId="{DA6AF196-594F-4176-93FA-C0A79EEFC6C1}" srcOrd="1" destOrd="0" parTransId="{AF58C813-EE3C-499A-B1F5-BB1B3411D213}" sibTransId="{A59FC829-89AC-48DC-8FF1-6E82C5A4DCB9}"/>
    <dgm:cxn modelId="{275229C7-E50C-496D-A578-C04FF51E6A34}" type="presOf" srcId="{42AE44C8-75D2-4D41-9E10-0A715375A200}" destId="{1EA80135-8869-4937-95DA-ACBD14965B09}" srcOrd="0" destOrd="0" presId="urn:microsoft.com/office/officeart/2005/8/layout/lProcess1"/>
    <dgm:cxn modelId="{E71658C9-F377-43E8-8425-DC2EF1628542}" srcId="{6CDC6858-7D68-487C-AA5A-39CBF3D8A7D1}" destId="{82EDD9AE-413C-49DD-917C-90069EBE8FFA}" srcOrd="1" destOrd="0" parTransId="{68F09855-8920-498E-8D4D-C9E1A72838FF}" sibTransId="{3439849B-9140-4DDC-A959-3F32B346579B}"/>
    <dgm:cxn modelId="{1B9694D1-E8A6-4CCF-8921-80D662629C98}" type="presOf" srcId="{F1406202-348C-4FCB-BBA7-F0364367009B}" destId="{7551901B-EAE7-4037-8194-94C853949839}" srcOrd="0" destOrd="0" presId="urn:microsoft.com/office/officeart/2005/8/layout/lProcess1"/>
    <dgm:cxn modelId="{5D6F0DDF-D8F3-44BC-B4FC-F2D7926527E8}" srcId="{BECBDA0E-7891-4620-977A-9CDD70710482}" destId="{195447B2-E340-4B9D-9DF7-A257ED6E4E65}" srcOrd="0" destOrd="0" parTransId="{3C7B96D4-08DB-4DD2-9E65-2ED82F29CCC4}" sibTransId="{E3E3C5F8-E215-4A5C-8BD6-8862B30A7274}"/>
    <dgm:cxn modelId="{DE9571E6-9A30-4D82-AA1B-563BED942D94}" srcId="{554C5C53-ACAB-407F-B807-FCC367AF4727}" destId="{6CDC6858-7D68-487C-AA5A-39CBF3D8A7D1}" srcOrd="3" destOrd="0" parTransId="{435B121A-44C6-4E39-B0D6-C64DCEDC6891}" sibTransId="{BB3888A0-C4FA-4476-9DC3-D010C144F410}"/>
    <dgm:cxn modelId="{625569EC-D9E4-482B-ADDE-4DF9E5199ED4}" srcId="{6CDC6858-7D68-487C-AA5A-39CBF3D8A7D1}" destId="{EA177DC4-AFF9-4942-81D9-BD451ABC09E2}" srcOrd="0" destOrd="0" parTransId="{5A7ED826-9590-4064-9EBA-64A83F941579}" sibTransId="{367DEFB2-DD44-4664-82F4-F8DC85CD9919}"/>
    <dgm:cxn modelId="{38F9EEEE-17BC-40F6-BA08-10BC6E15463F}" type="presOf" srcId="{DE8CD2BE-13DD-4C50-A38B-98700BB3E6A1}" destId="{D1F2A0E8-F4C9-4057-ACFF-EAB8A77A06B9}" srcOrd="0" destOrd="0" presId="urn:microsoft.com/office/officeart/2005/8/layout/lProcess1"/>
    <dgm:cxn modelId="{54C0B4EF-F4FF-4A65-82C7-67CDD3A5B820}" type="presOf" srcId="{842FA238-3C75-42FD-9C32-392C7F142B34}" destId="{C64BBB57-BE65-49AC-AC62-18DCEE7BD0E0}" srcOrd="0" destOrd="0" presId="urn:microsoft.com/office/officeart/2005/8/layout/lProcess1"/>
    <dgm:cxn modelId="{93AC22FB-85AB-4533-8557-A1F0A1E9FBA6}" type="presOf" srcId="{3C7B96D4-08DB-4DD2-9E65-2ED82F29CCC4}" destId="{6E63C4F2-E319-47ED-A88F-DA7C5B0E2E46}" srcOrd="0" destOrd="0" presId="urn:microsoft.com/office/officeart/2005/8/layout/lProcess1"/>
    <dgm:cxn modelId="{9A6A4878-5D12-4295-B081-338A37EC3A09}" type="presParOf" srcId="{D81A49C8-B9F6-4E25-872D-D5C9BCFEE868}" destId="{3AC3BC6F-3CBF-4BC4-B786-2598E8D69F9C}" srcOrd="0" destOrd="0" presId="urn:microsoft.com/office/officeart/2005/8/layout/lProcess1"/>
    <dgm:cxn modelId="{95FC7494-77D3-4972-91A4-45BD300E6B3F}" type="presParOf" srcId="{3AC3BC6F-3CBF-4BC4-B786-2598E8D69F9C}" destId="{1EA80135-8869-4937-95DA-ACBD14965B09}" srcOrd="0" destOrd="0" presId="urn:microsoft.com/office/officeart/2005/8/layout/lProcess1"/>
    <dgm:cxn modelId="{F4A5050F-45E3-468E-B1CB-A882163059C4}" type="presParOf" srcId="{3AC3BC6F-3CBF-4BC4-B786-2598E8D69F9C}" destId="{A3D7E73E-FBC7-48A9-88BD-024C22D7755B}" srcOrd="1" destOrd="0" presId="urn:microsoft.com/office/officeart/2005/8/layout/lProcess1"/>
    <dgm:cxn modelId="{ACBAA0D9-5674-41F0-8855-4BE493DB8069}" type="presParOf" srcId="{3AC3BC6F-3CBF-4BC4-B786-2598E8D69F9C}" destId="{D0A04953-2F42-4615-8933-F11E148994A5}" srcOrd="2" destOrd="0" presId="urn:microsoft.com/office/officeart/2005/8/layout/lProcess1"/>
    <dgm:cxn modelId="{DF742235-54C4-47A9-A217-F64617301ACA}" type="presParOf" srcId="{3AC3BC6F-3CBF-4BC4-B786-2598E8D69F9C}" destId="{7551901B-EAE7-4037-8194-94C853949839}" srcOrd="3" destOrd="0" presId="urn:microsoft.com/office/officeart/2005/8/layout/lProcess1"/>
    <dgm:cxn modelId="{16CEC5AB-E13A-4E7C-9E51-FFEEC0D98F6A}" type="presParOf" srcId="{3AC3BC6F-3CBF-4BC4-B786-2598E8D69F9C}" destId="{9018572E-DB3E-4FC5-9853-325FD92C3540}" srcOrd="4" destOrd="0" presId="urn:microsoft.com/office/officeart/2005/8/layout/lProcess1"/>
    <dgm:cxn modelId="{EE2D41DE-DF41-49E7-AB8E-0F7AAAADE3B7}" type="presParOf" srcId="{D81A49C8-B9F6-4E25-872D-D5C9BCFEE868}" destId="{37007986-807B-4C83-BA5A-D687A5E984C0}" srcOrd="1" destOrd="0" presId="urn:microsoft.com/office/officeart/2005/8/layout/lProcess1"/>
    <dgm:cxn modelId="{094FA29A-BA88-4FD5-9FB8-E498B7BE8E41}" type="presParOf" srcId="{D81A49C8-B9F6-4E25-872D-D5C9BCFEE868}" destId="{8DB48969-8AEE-4AF1-904D-C0330A094C7B}" srcOrd="2" destOrd="0" presId="urn:microsoft.com/office/officeart/2005/8/layout/lProcess1"/>
    <dgm:cxn modelId="{BC2816F3-90A5-4EDD-98D6-44A45016B29D}" type="presParOf" srcId="{8DB48969-8AEE-4AF1-904D-C0330A094C7B}" destId="{4D3C0C94-288E-4C72-8F0D-AB3D50190145}" srcOrd="0" destOrd="0" presId="urn:microsoft.com/office/officeart/2005/8/layout/lProcess1"/>
    <dgm:cxn modelId="{71D688C3-B678-478F-B777-4A21F6C8E0CB}" type="presParOf" srcId="{8DB48969-8AEE-4AF1-904D-C0330A094C7B}" destId="{6E63C4F2-E319-47ED-A88F-DA7C5B0E2E46}" srcOrd="1" destOrd="0" presId="urn:microsoft.com/office/officeart/2005/8/layout/lProcess1"/>
    <dgm:cxn modelId="{F03D4D8B-5100-4D9E-9D36-5D5C7FAFE210}" type="presParOf" srcId="{8DB48969-8AEE-4AF1-904D-C0330A094C7B}" destId="{61D28CBB-F2ED-4FA9-8940-38C51A0B59C7}" srcOrd="2" destOrd="0" presId="urn:microsoft.com/office/officeart/2005/8/layout/lProcess1"/>
    <dgm:cxn modelId="{0DC13E1C-FA9C-44A0-A629-7689EA0A3051}" type="presParOf" srcId="{8DB48969-8AEE-4AF1-904D-C0330A094C7B}" destId="{96D80FEF-B968-40E4-92C8-4BADC7341A8E}" srcOrd="3" destOrd="0" presId="urn:microsoft.com/office/officeart/2005/8/layout/lProcess1"/>
    <dgm:cxn modelId="{20E4C9FC-496A-4EF2-906B-FBDAF5883681}" type="presParOf" srcId="{8DB48969-8AEE-4AF1-904D-C0330A094C7B}" destId="{D00AAA55-D8CA-4E9D-86ED-1EA8E4FAECE4}" srcOrd="4" destOrd="0" presId="urn:microsoft.com/office/officeart/2005/8/layout/lProcess1"/>
    <dgm:cxn modelId="{EE644235-C06A-413D-9406-6FAC30B9B85B}" type="presParOf" srcId="{D81A49C8-B9F6-4E25-872D-D5C9BCFEE868}" destId="{E47C73B7-383E-46B4-9989-162E67C268C3}" srcOrd="3" destOrd="0" presId="urn:microsoft.com/office/officeart/2005/8/layout/lProcess1"/>
    <dgm:cxn modelId="{504866BA-1540-41E5-94AC-49ADB91A9B00}" type="presParOf" srcId="{D81A49C8-B9F6-4E25-872D-D5C9BCFEE868}" destId="{F2928C82-58B4-4B25-89F9-6E817001F28A}" srcOrd="4" destOrd="0" presId="urn:microsoft.com/office/officeart/2005/8/layout/lProcess1"/>
    <dgm:cxn modelId="{640D00FE-F1B6-46B7-8726-450F4BC3A2A2}" type="presParOf" srcId="{F2928C82-58B4-4B25-89F9-6E817001F28A}" destId="{4506B9C8-960C-4086-A13E-FC7B962636C3}" srcOrd="0" destOrd="0" presId="urn:microsoft.com/office/officeart/2005/8/layout/lProcess1"/>
    <dgm:cxn modelId="{995F2136-3236-4735-99BF-69B59AD5F45E}" type="presParOf" srcId="{F2928C82-58B4-4B25-89F9-6E817001F28A}" destId="{C64BBB57-BE65-49AC-AC62-18DCEE7BD0E0}" srcOrd="1" destOrd="0" presId="urn:microsoft.com/office/officeart/2005/8/layout/lProcess1"/>
    <dgm:cxn modelId="{781DF64D-F467-48E7-B0DD-5E4B18FC1B25}" type="presParOf" srcId="{F2928C82-58B4-4B25-89F9-6E817001F28A}" destId="{4E891D9A-C9BA-443F-AEFA-FCA1C31BA9F3}" srcOrd="2" destOrd="0" presId="urn:microsoft.com/office/officeart/2005/8/layout/lProcess1"/>
    <dgm:cxn modelId="{669542A7-3FD2-45E1-8C0A-58070DA42221}" type="presParOf" srcId="{F2928C82-58B4-4B25-89F9-6E817001F28A}" destId="{B535E4FA-0B0D-4AEE-ACCB-D875805CD2C0}" srcOrd="3" destOrd="0" presId="urn:microsoft.com/office/officeart/2005/8/layout/lProcess1"/>
    <dgm:cxn modelId="{F23B1E5B-7A5C-41A8-82EE-834916E368F7}" type="presParOf" srcId="{F2928C82-58B4-4B25-89F9-6E817001F28A}" destId="{770B97E2-6980-4DA7-9298-905C1D288306}" srcOrd="4" destOrd="0" presId="urn:microsoft.com/office/officeart/2005/8/layout/lProcess1"/>
    <dgm:cxn modelId="{4CD114DF-E848-41F9-8872-25D67C17BCBE}" type="presParOf" srcId="{D81A49C8-B9F6-4E25-872D-D5C9BCFEE868}" destId="{6DD22033-795D-448E-B331-F99DA0F33D88}" srcOrd="5" destOrd="0" presId="urn:microsoft.com/office/officeart/2005/8/layout/lProcess1"/>
    <dgm:cxn modelId="{58C5B227-2FA3-4CD2-9CC1-20BD9633D333}" type="presParOf" srcId="{D81A49C8-B9F6-4E25-872D-D5C9BCFEE868}" destId="{3547EDDC-D7BD-4759-B436-23EF5AD040B5}" srcOrd="6" destOrd="0" presId="urn:microsoft.com/office/officeart/2005/8/layout/lProcess1"/>
    <dgm:cxn modelId="{C8850FD6-E0D9-4081-9E95-E36104A8D86D}" type="presParOf" srcId="{3547EDDC-D7BD-4759-B436-23EF5AD040B5}" destId="{89CD2C63-D912-490D-97F2-9815F96AD967}" srcOrd="0" destOrd="0" presId="urn:microsoft.com/office/officeart/2005/8/layout/lProcess1"/>
    <dgm:cxn modelId="{686DAB55-782E-408F-80F5-3FEE75A58CE1}" type="presParOf" srcId="{3547EDDC-D7BD-4759-B436-23EF5AD040B5}" destId="{6225930B-FAA1-41EC-B842-D193733D4FA9}" srcOrd="1" destOrd="0" presId="urn:microsoft.com/office/officeart/2005/8/layout/lProcess1"/>
    <dgm:cxn modelId="{1F84A51D-D69E-45F9-8DDA-BBA2771DEA29}" type="presParOf" srcId="{3547EDDC-D7BD-4759-B436-23EF5AD040B5}" destId="{706D7A1F-B06B-4CC7-9826-4B257F050669}" srcOrd="2" destOrd="0" presId="urn:microsoft.com/office/officeart/2005/8/layout/lProcess1"/>
    <dgm:cxn modelId="{19AAA907-2BFA-4859-98EA-4CE6AD7E6056}" type="presParOf" srcId="{3547EDDC-D7BD-4759-B436-23EF5AD040B5}" destId="{4D978527-464B-4069-A561-58FFB0114F75}" srcOrd="3" destOrd="0" presId="urn:microsoft.com/office/officeart/2005/8/layout/lProcess1"/>
    <dgm:cxn modelId="{F81B9A1F-59B1-4BE7-B1D5-F79B546A8F9D}" type="presParOf" srcId="{3547EDDC-D7BD-4759-B436-23EF5AD040B5}" destId="{FBBA0709-4A23-4D89-9729-DE39D94D1FFF}" srcOrd="4" destOrd="0" presId="urn:microsoft.com/office/officeart/2005/8/layout/lProcess1"/>
    <dgm:cxn modelId="{9DA64DDA-3BFA-4EB4-8BE9-6BE79F792DC4}" type="presParOf" srcId="{D81A49C8-B9F6-4E25-872D-D5C9BCFEE868}" destId="{9A80E40A-DF91-4146-8091-A93F8918B88D}" srcOrd="7" destOrd="0" presId="urn:microsoft.com/office/officeart/2005/8/layout/lProcess1"/>
    <dgm:cxn modelId="{74CBAED1-6976-45E6-AFD2-056F7579D065}" type="presParOf" srcId="{D81A49C8-B9F6-4E25-872D-D5C9BCFEE868}" destId="{9F3BA1F5-79BF-4841-A431-20ABBC36A7B4}" srcOrd="8" destOrd="0" presId="urn:microsoft.com/office/officeart/2005/8/layout/lProcess1"/>
    <dgm:cxn modelId="{D040D2D4-683C-430E-8C9D-17FD55F602D4}" type="presParOf" srcId="{9F3BA1F5-79BF-4841-A431-20ABBC36A7B4}" destId="{0FFEC17E-69EF-4540-853D-2F6D49B630FC}" srcOrd="0" destOrd="0" presId="urn:microsoft.com/office/officeart/2005/8/layout/lProcess1"/>
    <dgm:cxn modelId="{D1868CC1-D627-48A7-9638-78F9A24B5690}" type="presParOf" srcId="{9F3BA1F5-79BF-4841-A431-20ABBC36A7B4}" destId="{D61321E2-282D-4CAF-9DCE-DDA46690F056}" srcOrd="1" destOrd="0" presId="urn:microsoft.com/office/officeart/2005/8/layout/lProcess1"/>
    <dgm:cxn modelId="{2D0C13A9-3CD7-4932-AB8B-9CA597F34D6B}" type="presParOf" srcId="{9F3BA1F5-79BF-4841-A431-20ABBC36A7B4}" destId="{E3B2BBF3-BFEA-49E3-93C1-03AE99BA1917}" srcOrd="2" destOrd="0" presId="urn:microsoft.com/office/officeart/2005/8/layout/lProcess1"/>
    <dgm:cxn modelId="{44904315-CB40-4DC1-B1FE-6EEBA3C27F2F}" type="presParOf" srcId="{9F3BA1F5-79BF-4841-A431-20ABBC36A7B4}" destId="{D1F2A0E8-F4C9-4057-ACFF-EAB8A77A06B9}" srcOrd="3" destOrd="0" presId="urn:microsoft.com/office/officeart/2005/8/layout/lProcess1"/>
    <dgm:cxn modelId="{5B96F7DE-8751-4C19-8C95-2CE3B70E255E}" type="presParOf" srcId="{9F3BA1F5-79BF-4841-A431-20ABBC36A7B4}" destId="{F5FC7BC5-C20B-494F-B1A6-9D5DB0AFBF1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80135-8869-4937-95DA-ACBD14965B09}">
      <dsp:nvSpPr>
        <dsp:cNvPr id="0" name=""/>
        <dsp:cNvSpPr/>
      </dsp:nvSpPr>
      <dsp:spPr>
        <a:xfrm>
          <a:off x="131090" y="825308"/>
          <a:ext cx="1986176" cy="613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Hipérbole: </a:t>
          </a:r>
          <a:endParaRPr lang="es-CL" sz="2100" kern="1200" dirty="0"/>
        </a:p>
      </dsp:txBody>
      <dsp:txXfrm>
        <a:off x="149046" y="843264"/>
        <a:ext cx="1950264" cy="577135"/>
      </dsp:txXfrm>
    </dsp:sp>
    <dsp:sp modelId="{A3D7E73E-FBC7-48A9-88BD-024C22D7755B}">
      <dsp:nvSpPr>
        <dsp:cNvPr id="0" name=""/>
        <dsp:cNvSpPr/>
      </dsp:nvSpPr>
      <dsp:spPr>
        <a:xfrm rot="5400000">
          <a:off x="1070536" y="1491997"/>
          <a:ext cx="107283" cy="1072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04953-2F42-4615-8933-F11E148994A5}">
      <dsp:nvSpPr>
        <dsp:cNvPr id="0" name=""/>
        <dsp:cNvSpPr/>
      </dsp:nvSpPr>
      <dsp:spPr>
        <a:xfrm>
          <a:off x="100793" y="1652922"/>
          <a:ext cx="2046769" cy="6130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baseline="0" dirty="0"/>
            <a:t>Es exagerar un sentimiento o emoción</a:t>
          </a:r>
          <a:endParaRPr lang="es-CL" sz="1200" kern="1200" baseline="0" dirty="0"/>
        </a:p>
      </dsp:txBody>
      <dsp:txXfrm>
        <a:off x="118749" y="1670878"/>
        <a:ext cx="2010857" cy="577135"/>
      </dsp:txXfrm>
    </dsp:sp>
    <dsp:sp modelId="{7551901B-EAE7-4037-8194-94C853949839}">
      <dsp:nvSpPr>
        <dsp:cNvPr id="0" name=""/>
        <dsp:cNvSpPr/>
      </dsp:nvSpPr>
      <dsp:spPr>
        <a:xfrm rot="5400000">
          <a:off x="1070536" y="2319611"/>
          <a:ext cx="107283" cy="1072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18572E-DB3E-4FC5-9853-325FD92C3540}">
      <dsp:nvSpPr>
        <dsp:cNvPr id="0" name=""/>
        <dsp:cNvSpPr/>
      </dsp:nvSpPr>
      <dsp:spPr>
        <a:xfrm>
          <a:off x="3846" y="2480536"/>
          <a:ext cx="2240664" cy="86532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200" kern="1200" baseline="0" dirty="0" err="1"/>
            <a:t>Ej</a:t>
          </a:r>
          <a:r>
            <a:rPr lang="es-ES" sz="1200" kern="1200" baseline="0" dirty="0"/>
            <a:t>: “Mi amor por ti es tan grande, que llega a la luna”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L" sz="1000" kern="1200" dirty="0"/>
        </a:p>
      </dsp:txBody>
      <dsp:txXfrm>
        <a:off x="29190" y="2505880"/>
        <a:ext cx="2189976" cy="814634"/>
      </dsp:txXfrm>
    </dsp:sp>
    <dsp:sp modelId="{4D3C0C94-288E-4C72-8F0D-AB3D50190145}">
      <dsp:nvSpPr>
        <dsp:cNvPr id="0" name=""/>
        <dsp:cNvSpPr/>
      </dsp:nvSpPr>
      <dsp:spPr>
        <a:xfrm>
          <a:off x="2587817" y="825308"/>
          <a:ext cx="2121267" cy="613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Comparación:</a:t>
          </a:r>
        </a:p>
      </dsp:txBody>
      <dsp:txXfrm>
        <a:off x="2605773" y="843264"/>
        <a:ext cx="2085355" cy="577135"/>
      </dsp:txXfrm>
    </dsp:sp>
    <dsp:sp modelId="{6E63C4F2-E319-47ED-A88F-DA7C5B0E2E46}">
      <dsp:nvSpPr>
        <dsp:cNvPr id="0" name=""/>
        <dsp:cNvSpPr/>
      </dsp:nvSpPr>
      <dsp:spPr>
        <a:xfrm rot="5400000">
          <a:off x="3594809" y="1491997"/>
          <a:ext cx="107283" cy="1072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28CBB-F2ED-4FA9-8940-38C51A0B59C7}">
      <dsp:nvSpPr>
        <dsp:cNvPr id="0" name=""/>
        <dsp:cNvSpPr/>
      </dsp:nvSpPr>
      <dsp:spPr>
        <a:xfrm>
          <a:off x="2647430" y="1652922"/>
          <a:ext cx="2002041" cy="6130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00" kern="1200" dirty="0"/>
            <a:t>Es comparar dos elementos, diciendo el “como”</a:t>
          </a:r>
        </a:p>
      </dsp:txBody>
      <dsp:txXfrm>
        <a:off x="2665386" y="1670878"/>
        <a:ext cx="1966129" cy="577135"/>
      </dsp:txXfrm>
    </dsp:sp>
    <dsp:sp modelId="{96D80FEF-B968-40E4-92C8-4BADC7341A8E}">
      <dsp:nvSpPr>
        <dsp:cNvPr id="0" name=""/>
        <dsp:cNvSpPr/>
      </dsp:nvSpPr>
      <dsp:spPr>
        <a:xfrm rot="5400000">
          <a:off x="3594809" y="2319611"/>
          <a:ext cx="107283" cy="1072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AAA55-D8CA-4E9D-86ED-1EA8E4FAECE4}">
      <dsp:nvSpPr>
        <dsp:cNvPr id="0" name=""/>
        <dsp:cNvSpPr/>
      </dsp:nvSpPr>
      <dsp:spPr>
        <a:xfrm>
          <a:off x="2628303" y="2480536"/>
          <a:ext cx="2040296" cy="7283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00" kern="1200" dirty="0" err="1"/>
            <a:t>Ej</a:t>
          </a:r>
          <a:r>
            <a:rPr lang="es-CL" sz="1300" kern="1200" dirty="0"/>
            <a:t>: “Mi amor por ti es tan grande como el sol”. </a:t>
          </a:r>
        </a:p>
      </dsp:txBody>
      <dsp:txXfrm>
        <a:off x="2649634" y="2501867"/>
        <a:ext cx="1997634" cy="685638"/>
      </dsp:txXfrm>
    </dsp:sp>
    <dsp:sp modelId="{4506B9C8-960C-4086-A13E-FC7B962636C3}">
      <dsp:nvSpPr>
        <dsp:cNvPr id="0" name=""/>
        <dsp:cNvSpPr/>
      </dsp:nvSpPr>
      <dsp:spPr>
        <a:xfrm>
          <a:off x="5052391" y="825308"/>
          <a:ext cx="2010918" cy="613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 dirty="0"/>
            <a:t>Metáfora:</a:t>
          </a:r>
        </a:p>
      </dsp:txBody>
      <dsp:txXfrm>
        <a:off x="5070347" y="843264"/>
        <a:ext cx="1975006" cy="577135"/>
      </dsp:txXfrm>
    </dsp:sp>
    <dsp:sp modelId="{C64BBB57-BE65-49AC-AC62-18DCEE7BD0E0}">
      <dsp:nvSpPr>
        <dsp:cNvPr id="0" name=""/>
        <dsp:cNvSpPr/>
      </dsp:nvSpPr>
      <dsp:spPr>
        <a:xfrm rot="5400000">
          <a:off x="6004209" y="1491997"/>
          <a:ext cx="107283" cy="1072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91D9A-C9BA-443F-AEFA-FCA1C31BA9F3}">
      <dsp:nvSpPr>
        <dsp:cNvPr id="0" name=""/>
        <dsp:cNvSpPr/>
      </dsp:nvSpPr>
      <dsp:spPr>
        <a:xfrm>
          <a:off x="5110545" y="1652922"/>
          <a:ext cx="1894611" cy="6130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00" kern="1200" dirty="0"/>
            <a:t>Es comparar dos elementos sin decir el “como”</a:t>
          </a:r>
        </a:p>
      </dsp:txBody>
      <dsp:txXfrm>
        <a:off x="5128501" y="1670878"/>
        <a:ext cx="1858699" cy="577135"/>
      </dsp:txXfrm>
    </dsp:sp>
    <dsp:sp modelId="{B535E4FA-0B0D-4AEE-ACCB-D875805CD2C0}">
      <dsp:nvSpPr>
        <dsp:cNvPr id="0" name=""/>
        <dsp:cNvSpPr/>
      </dsp:nvSpPr>
      <dsp:spPr>
        <a:xfrm rot="5400000">
          <a:off x="6004209" y="2319611"/>
          <a:ext cx="107283" cy="1072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0B97E2-6980-4DA7-9298-905C1D288306}">
      <dsp:nvSpPr>
        <dsp:cNvPr id="0" name=""/>
        <dsp:cNvSpPr/>
      </dsp:nvSpPr>
      <dsp:spPr>
        <a:xfrm>
          <a:off x="5100013" y="2480536"/>
          <a:ext cx="1915675" cy="6130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00" kern="1200" dirty="0" err="1"/>
            <a:t>Ej</a:t>
          </a:r>
          <a:r>
            <a:rPr lang="es-CL" sz="1300" kern="1200" dirty="0"/>
            <a:t>: “Mi amor por ti es un sol”</a:t>
          </a:r>
        </a:p>
      </dsp:txBody>
      <dsp:txXfrm>
        <a:off x="5117969" y="2498492"/>
        <a:ext cx="1879763" cy="577135"/>
      </dsp:txXfrm>
    </dsp:sp>
    <dsp:sp modelId="{89CD2C63-D912-490D-97F2-9815F96AD967}">
      <dsp:nvSpPr>
        <dsp:cNvPr id="0" name=""/>
        <dsp:cNvSpPr/>
      </dsp:nvSpPr>
      <dsp:spPr>
        <a:xfrm>
          <a:off x="7406617" y="825308"/>
          <a:ext cx="1865136" cy="613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 dirty="0"/>
            <a:t>Hipérbaton: </a:t>
          </a:r>
        </a:p>
      </dsp:txBody>
      <dsp:txXfrm>
        <a:off x="7424573" y="843264"/>
        <a:ext cx="1829224" cy="577135"/>
      </dsp:txXfrm>
    </dsp:sp>
    <dsp:sp modelId="{6225930B-FAA1-41EC-B842-D193733D4FA9}">
      <dsp:nvSpPr>
        <dsp:cNvPr id="0" name=""/>
        <dsp:cNvSpPr/>
      </dsp:nvSpPr>
      <dsp:spPr>
        <a:xfrm rot="5400000">
          <a:off x="8285543" y="1491997"/>
          <a:ext cx="107283" cy="1072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D7A1F-B06B-4CC7-9826-4B257F050669}">
      <dsp:nvSpPr>
        <dsp:cNvPr id="0" name=""/>
        <dsp:cNvSpPr/>
      </dsp:nvSpPr>
      <dsp:spPr>
        <a:xfrm>
          <a:off x="7421636" y="1652922"/>
          <a:ext cx="1835096" cy="6130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00" kern="1200" dirty="0"/>
            <a:t>Desordenar gramaticalmente el orden de las palabras. </a:t>
          </a:r>
        </a:p>
      </dsp:txBody>
      <dsp:txXfrm>
        <a:off x="7439592" y="1670878"/>
        <a:ext cx="1799184" cy="577135"/>
      </dsp:txXfrm>
    </dsp:sp>
    <dsp:sp modelId="{4D978527-464B-4069-A561-58FFB0114F75}">
      <dsp:nvSpPr>
        <dsp:cNvPr id="0" name=""/>
        <dsp:cNvSpPr/>
      </dsp:nvSpPr>
      <dsp:spPr>
        <a:xfrm rot="5400000">
          <a:off x="8285543" y="2319611"/>
          <a:ext cx="107283" cy="1072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A0709-4A23-4D89-9729-DE39D94D1FFF}">
      <dsp:nvSpPr>
        <dsp:cNvPr id="0" name=""/>
        <dsp:cNvSpPr/>
      </dsp:nvSpPr>
      <dsp:spPr>
        <a:xfrm>
          <a:off x="7410516" y="2480536"/>
          <a:ext cx="1857338" cy="6130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00" kern="1200" dirty="0" err="1"/>
            <a:t>Ej</a:t>
          </a:r>
          <a:r>
            <a:rPr lang="es-CL" sz="1300" kern="1200" dirty="0"/>
            <a:t>: “Por ti es mi amor un sol</a:t>
          </a:r>
        </a:p>
      </dsp:txBody>
      <dsp:txXfrm>
        <a:off x="7428472" y="2498492"/>
        <a:ext cx="1821426" cy="577135"/>
      </dsp:txXfrm>
    </dsp:sp>
    <dsp:sp modelId="{0FFEC17E-69EF-4540-853D-2F6D49B630FC}">
      <dsp:nvSpPr>
        <dsp:cNvPr id="0" name=""/>
        <dsp:cNvSpPr/>
      </dsp:nvSpPr>
      <dsp:spPr>
        <a:xfrm>
          <a:off x="9527369" y="825308"/>
          <a:ext cx="1917563" cy="613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 dirty="0"/>
            <a:t>Personificación </a:t>
          </a:r>
        </a:p>
      </dsp:txBody>
      <dsp:txXfrm>
        <a:off x="9545325" y="843264"/>
        <a:ext cx="1881651" cy="577135"/>
      </dsp:txXfrm>
    </dsp:sp>
    <dsp:sp modelId="{D61321E2-282D-4CAF-9DCE-DDA46690F056}">
      <dsp:nvSpPr>
        <dsp:cNvPr id="0" name=""/>
        <dsp:cNvSpPr/>
      </dsp:nvSpPr>
      <dsp:spPr>
        <a:xfrm rot="5451944">
          <a:off x="10426250" y="1491997"/>
          <a:ext cx="107295" cy="1072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2BBF3-BFEA-49E3-93C1-03AE99BA1917}">
      <dsp:nvSpPr>
        <dsp:cNvPr id="0" name=""/>
        <dsp:cNvSpPr/>
      </dsp:nvSpPr>
      <dsp:spPr>
        <a:xfrm>
          <a:off x="9534910" y="1652922"/>
          <a:ext cx="1877470" cy="6130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00" kern="1200" dirty="0"/>
            <a:t>Dar características humanas a un objeto o animal. </a:t>
          </a:r>
        </a:p>
      </dsp:txBody>
      <dsp:txXfrm>
        <a:off x="9552866" y="1670878"/>
        <a:ext cx="1841558" cy="577135"/>
      </dsp:txXfrm>
    </dsp:sp>
    <dsp:sp modelId="{D1F2A0E8-F4C9-4057-ACFF-EAB8A77A06B9}">
      <dsp:nvSpPr>
        <dsp:cNvPr id="0" name=""/>
        <dsp:cNvSpPr/>
      </dsp:nvSpPr>
      <dsp:spPr>
        <a:xfrm rot="5400000">
          <a:off x="10426266" y="2313348"/>
          <a:ext cx="94756" cy="1072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C7BC5-C20B-494F-B1A6-9D5DB0AFBF17}">
      <dsp:nvSpPr>
        <dsp:cNvPr id="0" name=""/>
        <dsp:cNvSpPr/>
      </dsp:nvSpPr>
      <dsp:spPr>
        <a:xfrm>
          <a:off x="9561123" y="2468010"/>
          <a:ext cx="1825042" cy="6130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00" kern="1200" dirty="0" err="1"/>
            <a:t>Ej</a:t>
          </a:r>
          <a:r>
            <a:rPr lang="es-CL" sz="1300" kern="1200" dirty="0"/>
            <a:t>: “El viento me habla y me abraza”</a:t>
          </a:r>
        </a:p>
      </dsp:txBody>
      <dsp:txXfrm>
        <a:off x="9579079" y="2485966"/>
        <a:ext cx="1789130" cy="577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01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873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017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6655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6068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9240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292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458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275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882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609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756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262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834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708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529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2ABCC-404C-4376-B445-ADCC77A14808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E27A57-5435-41F7-94CE-E66D8EEFB3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829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94333" y="1502660"/>
            <a:ext cx="7766936" cy="1646302"/>
          </a:xfrm>
        </p:spPr>
        <p:txBody>
          <a:bodyPr/>
          <a:lstStyle/>
          <a:p>
            <a:pPr algn="ctr"/>
            <a:r>
              <a:rPr lang="es-E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Unidad II: </a:t>
            </a:r>
            <a:br>
              <a:rPr lang="es-E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s-E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“Género Lírico</a:t>
            </a:r>
            <a:r>
              <a:rPr lang="es-ES" dirty="0"/>
              <a:t>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Comic Sans MS" panose="030F0702030302020204" pitchFamily="66" charset="0"/>
              </a:rPr>
              <a:t>Asignatura: Lenguaje y Comunicación</a:t>
            </a:r>
          </a:p>
          <a:p>
            <a:pPr algn="ctr"/>
            <a:r>
              <a:rPr lang="es-ES" b="1" dirty="0">
                <a:solidFill>
                  <a:schemeClr val="tx1"/>
                </a:solidFill>
                <a:latin typeface="Comic Sans MS" panose="030F0702030302020204" pitchFamily="66" charset="0"/>
              </a:rPr>
              <a:t>Profesora: Natalia González </a:t>
            </a:r>
          </a:p>
          <a:p>
            <a:pPr algn="ctr"/>
            <a:r>
              <a:rPr lang="es-ES" b="1" dirty="0">
                <a:solidFill>
                  <a:schemeClr val="tx1"/>
                </a:solidFill>
                <a:latin typeface="Comic Sans MS" panose="030F0702030302020204" pitchFamily="66" charset="0"/>
              </a:rPr>
              <a:t>Curso: 5tos básicos </a:t>
            </a:r>
            <a:endParaRPr lang="es-CL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ol 3"/>
          <p:cNvSpPr/>
          <p:nvPr/>
        </p:nvSpPr>
        <p:spPr>
          <a:xfrm>
            <a:off x="9161269" y="5523978"/>
            <a:ext cx="1147652" cy="85017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Luna 4"/>
          <p:cNvSpPr/>
          <p:nvPr/>
        </p:nvSpPr>
        <p:spPr>
          <a:xfrm>
            <a:off x="1155997" y="5711867"/>
            <a:ext cx="351070" cy="488051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ara sonriente 5"/>
          <p:cNvSpPr/>
          <p:nvPr/>
        </p:nvSpPr>
        <p:spPr>
          <a:xfrm>
            <a:off x="4755265" y="5711866"/>
            <a:ext cx="944077" cy="66228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92" y="525487"/>
            <a:ext cx="1646230" cy="1553834"/>
          </a:xfrm>
          <a:prstGeom prst="rect">
            <a:avLst/>
          </a:prstGeom>
          <a:noFill/>
        </p:spPr>
      </p:pic>
      <p:sp>
        <p:nvSpPr>
          <p:cNvPr id="9" name="Cuadro de texto 2"/>
          <p:cNvSpPr txBox="1">
            <a:spLocks noChangeArrowheads="1"/>
          </p:cNvSpPr>
          <p:nvPr/>
        </p:nvSpPr>
        <p:spPr bwMode="auto">
          <a:xfrm>
            <a:off x="5800337" y="690224"/>
            <a:ext cx="5898973" cy="27428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11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Nuestra misión:  “ Formar hombres y mujeres </a:t>
            </a:r>
            <a:r>
              <a:rPr lang="es-CL" sz="1100" b="1" u="sng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Cristianos</a:t>
            </a:r>
            <a:r>
              <a:rPr lang="es-CL" sz="11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s-CL" sz="1100" b="1" u="sng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Nobles</a:t>
            </a:r>
            <a:r>
              <a:rPr lang="es-CL" sz="11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s-CL" sz="1100" b="1" u="sng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Capaces</a:t>
            </a:r>
            <a:r>
              <a:rPr lang="es-CL" sz="1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75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s-C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07607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7542" y="283924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/>
            </a:br>
            <a:r>
              <a:rPr lang="es-ES" dirty="0"/>
              <a:t>¿Qué es el Género Lírico?</a:t>
            </a:r>
            <a:br>
              <a:rPr lang="es-ES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59392" y="1529568"/>
            <a:ext cx="8596668" cy="4396636"/>
          </a:xfrm>
        </p:spPr>
        <p:txBody>
          <a:bodyPr>
            <a:normAutofit/>
          </a:bodyPr>
          <a:lstStyle/>
          <a:p>
            <a:endParaRPr lang="es-ES" dirty="0"/>
          </a:p>
          <a:p>
            <a:r>
              <a:rPr lang="es-ES" dirty="0"/>
              <a:t>Se refiere a la </a:t>
            </a:r>
            <a:r>
              <a:rPr lang="es-ES" b="1" dirty="0"/>
              <a:t>lírica</a:t>
            </a:r>
            <a:r>
              <a:rPr lang="es-ES" dirty="0"/>
              <a:t>, la </a:t>
            </a:r>
            <a:r>
              <a:rPr lang="es-ES" b="1" dirty="0"/>
              <a:t>cual</a:t>
            </a:r>
            <a:r>
              <a:rPr lang="es-ES" dirty="0"/>
              <a:t> en lenguaje común se conoce como poesía.</a:t>
            </a:r>
          </a:p>
          <a:p>
            <a:endParaRPr lang="es-ES" dirty="0"/>
          </a:p>
          <a:p>
            <a:r>
              <a:rPr lang="es-ES" dirty="0"/>
              <a:t>Es la forma poética que expresa los sentimientos, la imaginación y los pensamientos del autor. </a:t>
            </a:r>
          </a:p>
          <a:p>
            <a:endParaRPr lang="es-ES" dirty="0"/>
          </a:p>
          <a:p>
            <a:r>
              <a:rPr lang="es-ES" dirty="0"/>
              <a:t>Es lo que el poeta siente en su mundo interior, inspirándose en su propia emoción y también en la de los demás.</a:t>
            </a:r>
          </a:p>
          <a:p>
            <a:endParaRPr lang="es-ES" dirty="0"/>
          </a:p>
          <a:p>
            <a:r>
              <a:rPr lang="es-ES" dirty="0"/>
              <a:t>Por lo general </a:t>
            </a:r>
            <a:r>
              <a:rPr lang="es-ES" b="1" dirty="0"/>
              <a:t>el género lírico</a:t>
            </a:r>
            <a:r>
              <a:rPr lang="es-ES" dirty="0"/>
              <a:t> se desarrolla en versos (poesía, canción, oda, etc.).</a:t>
            </a:r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92" y="525487"/>
            <a:ext cx="769408" cy="6770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33596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Elementos Externos: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15649"/>
            <a:ext cx="8596668" cy="4525713"/>
          </a:xfrm>
        </p:spPr>
        <p:txBody>
          <a:bodyPr>
            <a:normAutofit lnSpcReduction="10000"/>
          </a:bodyPr>
          <a:lstStyle/>
          <a:p>
            <a:endParaRPr lang="es-ES" dirty="0"/>
          </a:p>
          <a:p>
            <a:r>
              <a:rPr lang="es-E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Verso: </a:t>
            </a:r>
            <a:r>
              <a:rPr lang="es-ES" dirty="0"/>
              <a:t>Es una expresión literaria conformado por un conjunto de palabras unidas bajo leyes de ritmo y tiempo. </a:t>
            </a:r>
          </a:p>
          <a:p>
            <a:pPr marL="0" indent="0">
              <a:buNone/>
            </a:pPr>
            <a:r>
              <a:rPr lang="es-ES" dirty="0"/>
              <a:t>              </a:t>
            </a:r>
            <a:r>
              <a:rPr lang="es-ES" dirty="0" err="1">
                <a:solidFill>
                  <a:srgbClr val="FF0000"/>
                </a:solidFill>
              </a:rPr>
              <a:t>Ej</a:t>
            </a:r>
            <a:r>
              <a:rPr lang="es-ES" dirty="0">
                <a:solidFill>
                  <a:srgbClr val="FF0000"/>
                </a:solidFill>
              </a:rPr>
              <a:t>: “Hoy mueve el aire la rama       </a:t>
            </a:r>
            <a:r>
              <a:rPr lang="es-ES" dirty="0">
                <a:solidFill>
                  <a:srgbClr val="FF0000"/>
                </a:solidFill>
                <a:sym typeface="Wingdings" panose="05000000000000000000" pitchFamily="2" charset="2"/>
              </a:rPr>
              <a:t>      verso</a:t>
            </a:r>
            <a:endParaRPr lang="es-E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                   ¿quién la podrá detener?”</a:t>
            </a: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</a:endParaRPr>
          </a:p>
          <a:p>
            <a:r>
              <a:rPr lang="es-E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Rima: </a:t>
            </a:r>
            <a:r>
              <a:rPr lang="es-ES" dirty="0"/>
              <a:t>Semejanza o igualdad de sonidos entre dos o más palabras. </a:t>
            </a:r>
          </a:p>
          <a:p>
            <a:pPr marL="0" indent="0">
              <a:buNone/>
            </a:pPr>
            <a:r>
              <a:rPr lang="es-ES" dirty="0"/>
              <a:t>             </a:t>
            </a:r>
            <a:r>
              <a:rPr lang="es-ES" dirty="0" err="1"/>
              <a:t>Ej</a:t>
            </a:r>
            <a:r>
              <a:rPr lang="es-ES" dirty="0"/>
              <a:t>: Ale</a:t>
            </a:r>
            <a:r>
              <a:rPr lang="es-ES" dirty="0">
                <a:solidFill>
                  <a:srgbClr val="FF0000"/>
                </a:solidFill>
              </a:rPr>
              <a:t>mán</a:t>
            </a:r>
            <a:r>
              <a:rPr lang="es-ES" dirty="0"/>
              <a:t> – Ger</a:t>
            </a:r>
            <a:r>
              <a:rPr lang="es-ES" dirty="0">
                <a:solidFill>
                  <a:srgbClr val="FF0000"/>
                </a:solidFill>
              </a:rPr>
              <a:t>mán</a:t>
            </a:r>
            <a:r>
              <a:rPr lang="es-ES" dirty="0"/>
              <a:t> </a:t>
            </a:r>
          </a:p>
          <a:p>
            <a:pPr marL="0" indent="0">
              <a:buNone/>
            </a:pPr>
            <a:r>
              <a:rPr lang="es-ES" dirty="0"/>
              <a:t>                  </a:t>
            </a:r>
            <a:r>
              <a:rPr lang="es-CL" dirty="0"/>
              <a:t>Esp</a:t>
            </a:r>
            <a:r>
              <a:rPr lang="es-CL" b="1" dirty="0">
                <a:solidFill>
                  <a:srgbClr val="FF0000"/>
                </a:solidFill>
              </a:rPr>
              <a:t>e</a:t>
            </a:r>
            <a:r>
              <a:rPr lang="es-CL" dirty="0">
                <a:solidFill>
                  <a:srgbClr val="FF0000"/>
                </a:solidFill>
              </a:rPr>
              <a:t>r</a:t>
            </a:r>
            <a:r>
              <a:rPr lang="es-CL" b="1" dirty="0">
                <a:solidFill>
                  <a:srgbClr val="FF0000"/>
                </a:solidFill>
              </a:rPr>
              <a:t>a</a:t>
            </a:r>
            <a:r>
              <a:rPr lang="es-CL" dirty="0"/>
              <a:t>” y desv</a:t>
            </a:r>
            <a:r>
              <a:rPr lang="es-CL" b="1" dirty="0">
                <a:solidFill>
                  <a:srgbClr val="FF0000"/>
                </a:solidFill>
              </a:rPr>
              <a:t>e</a:t>
            </a:r>
            <a:r>
              <a:rPr lang="es-CL" dirty="0">
                <a:solidFill>
                  <a:srgbClr val="FF0000"/>
                </a:solidFill>
              </a:rPr>
              <a:t>l</a:t>
            </a:r>
            <a:r>
              <a:rPr lang="es-CL" b="1" dirty="0">
                <a:solidFill>
                  <a:srgbClr val="FF0000"/>
                </a:solidFill>
              </a:rPr>
              <a:t>a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Estrofa: </a:t>
            </a:r>
            <a:r>
              <a:rPr lang="es-ES" dirty="0"/>
              <a:t>Se refiere a cada uno de los conjuntos de versos </a:t>
            </a:r>
            <a:r>
              <a:rPr lang="es-ES" b="1" dirty="0"/>
              <a:t>que</a:t>
            </a:r>
            <a:r>
              <a:rPr lang="es-ES" dirty="0"/>
              <a:t> constan una composición poética</a:t>
            </a:r>
            <a:endParaRPr lang="es-CL" dirty="0"/>
          </a:p>
        </p:txBody>
      </p:sp>
      <p:sp>
        <p:nvSpPr>
          <p:cNvPr id="4" name="Cerrar llave 3"/>
          <p:cNvSpPr/>
          <p:nvPr/>
        </p:nvSpPr>
        <p:spPr>
          <a:xfrm>
            <a:off x="4935255" y="2580362"/>
            <a:ext cx="288098" cy="513567"/>
          </a:xfrm>
          <a:prstGeom prst="rightBrac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FF0000"/>
              </a:solidFill>
            </a:endParaRPr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5223353" y="2668044"/>
            <a:ext cx="475989" cy="12526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92" y="525487"/>
            <a:ext cx="769408" cy="6770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8597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6049"/>
          </a:xfrm>
        </p:spPr>
        <p:txBody>
          <a:bodyPr/>
          <a:lstStyle/>
          <a:p>
            <a:pPr algn="ctr"/>
            <a:r>
              <a:rPr lang="es-CL" dirty="0"/>
              <a:t>Elementos internos: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15649"/>
            <a:ext cx="8596668" cy="4525713"/>
          </a:xfrm>
        </p:spPr>
        <p:txBody>
          <a:bodyPr/>
          <a:lstStyle/>
          <a:p>
            <a:r>
              <a:rPr lang="es-CL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Hablante Lírico</a:t>
            </a:r>
            <a:r>
              <a:rPr lang="es-CL" dirty="0"/>
              <a:t>: </a:t>
            </a:r>
            <a:r>
              <a:rPr lang="es-ES" dirty="0"/>
              <a:t>El </a:t>
            </a:r>
            <a:r>
              <a:rPr lang="es-ES" b="1" dirty="0"/>
              <a:t>hablante lírico</a:t>
            </a:r>
            <a:r>
              <a:rPr lang="es-ES" dirty="0"/>
              <a:t> es una invención del poeta que personifica las emociones y eventos descritos en el poema. Esta persona no debe confundirse con el escritor.  Respondemos a la pregunta </a:t>
            </a:r>
            <a:r>
              <a:rPr lang="es-ES" u="sng" dirty="0"/>
              <a:t>“¿Quién habla en el poema?”</a:t>
            </a:r>
          </a:p>
          <a:p>
            <a:endParaRPr lang="es-CL" dirty="0"/>
          </a:p>
          <a:p>
            <a:r>
              <a:rPr lang="es-C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 lírico</a:t>
            </a:r>
            <a:r>
              <a:rPr lang="es-CL" dirty="0"/>
              <a:t>: Es la persona, objeto o situación a quién va dirigido el poema.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Motivo lírico</a:t>
            </a:r>
            <a:r>
              <a:rPr lang="es-CL" dirty="0"/>
              <a:t>: Es el sentimiento o emoción que inspira al autor a escribir el poema.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 o poeta: </a:t>
            </a:r>
            <a:r>
              <a:rPr lang="es-ES" dirty="0"/>
              <a:t>Es quien crea o escribe el poema o canción.  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92" y="525487"/>
            <a:ext cx="769408" cy="6770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4617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5129" y="602592"/>
            <a:ext cx="8596668" cy="805841"/>
          </a:xfrm>
        </p:spPr>
        <p:txBody>
          <a:bodyPr/>
          <a:lstStyle/>
          <a:p>
            <a:pPr algn="ctr"/>
            <a:r>
              <a:rPr lang="es-CL" dirty="0"/>
              <a:t>Ejemplo de los elementos internos: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15649"/>
            <a:ext cx="8596668" cy="4525713"/>
          </a:xfrm>
        </p:spPr>
        <p:txBody>
          <a:bodyPr/>
          <a:lstStyle/>
          <a:p>
            <a:pPr marL="0" indent="0" algn="ctr">
              <a:buNone/>
            </a:pPr>
            <a:r>
              <a:rPr lang="es-CL" sz="2400" dirty="0"/>
              <a:t>  </a:t>
            </a:r>
            <a:endParaRPr lang="es-CL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325747"/>
              </p:ext>
            </p:extLst>
          </p:nvPr>
        </p:nvGraphicFramePr>
        <p:xfrm>
          <a:off x="495721" y="1911562"/>
          <a:ext cx="3830181" cy="3244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0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4242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s-CL" sz="240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s-CL" sz="2400" i="1" u="sng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Poema Obrerito</a:t>
                      </a:r>
                      <a:r>
                        <a:rPr lang="es-CL" sz="2400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CL" sz="24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(Gabriela Mistral)</a:t>
                      </a:r>
                    </a:p>
                    <a:p>
                      <a:pPr marL="0" indent="0">
                        <a:buNone/>
                      </a:pPr>
                      <a:endParaRPr lang="es-CL" sz="24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s-CL" dirty="0">
                          <a:solidFill>
                            <a:schemeClr val="tx1"/>
                          </a:solidFill>
                        </a:rPr>
                        <a:t>“Madre, cuando sea grande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CL" dirty="0">
                          <a:solidFill>
                            <a:schemeClr val="tx1"/>
                          </a:solidFill>
                        </a:rPr>
                        <a:t>¡ay que mozo el que tendrás!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CL" dirty="0">
                          <a:solidFill>
                            <a:schemeClr val="tx1"/>
                          </a:solidFill>
                        </a:rPr>
                        <a:t>Te levantaré en mis brazos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CL" dirty="0">
                          <a:solidFill>
                            <a:schemeClr val="tx1"/>
                          </a:solidFill>
                        </a:rPr>
                        <a:t>Como el zonda al herbazal”</a:t>
                      </a:r>
                    </a:p>
                    <a:p>
                      <a:endParaRPr lang="es-C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Flecha derecha 5"/>
          <p:cNvSpPr/>
          <p:nvPr/>
        </p:nvSpPr>
        <p:spPr>
          <a:xfrm>
            <a:off x="4567168" y="2695780"/>
            <a:ext cx="1490598" cy="1250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331687"/>
              </p:ext>
            </p:extLst>
          </p:nvPr>
        </p:nvGraphicFramePr>
        <p:xfrm>
          <a:off x="6332801" y="2306399"/>
          <a:ext cx="4389120" cy="24284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389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9480"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HABLANTE</a:t>
                      </a:r>
                      <a:r>
                        <a:rPr lang="es-CL" b="1" baseline="0" dirty="0">
                          <a:solidFill>
                            <a:schemeClr val="tx1"/>
                          </a:solidFill>
                        </a:rPr>
                        <a:t> LÍRICO: Un hijo.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480"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OBJETO</a:t>
                      </a:r>
                      <a:r>
                        <a:rPr lang="es-CL" b="1" baseline="0" dirty="0">
                          <a:solidFill>
                            <a:schemeClr val="tx1"/>
                          </a:solidFill>
                        </a:rPr>
                        <a:t> LÍRICO: A su madre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480"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MOTIVO</a:t>
                      </a:r>
                      <a:r>
                        <a:rPr lang="es-CL" b="1" baseline="0" dirty="0">
                          <a:solidFill>
                            <a:schemeClr val="tx1"/>
                          </a:solidFill>
                        </a:rPr>
                        <a:t> LÍRICO: El amor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94" y="495376"/>
            <a:ext cx="769408" cy="6770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797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3211"/>
          </a:xfrm>
        </p:spPr>
        <p:txBody>
          <a:bodyPr/>
          <a:lstStyle/>
          <a:p>
            <a:pPr algn="ctr"/>
            <a:r>
              <a:rPr lang="es-CL" dirty="0"/>
              <a:t>FIGURAS LITERARIAS: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352811"/>
            <a:ext cx="9506326" cy="4688551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Son recursos que usa el poeta para transformar el lenguaje común y corriente en uno artísticamente elaborado, para dar belleza y expresividad a sus textos. Existen distintos tipos, algunos de estos son:</a:t>
            </a:r>
          </a:p>
          <a:p>
            <a:endParaRPr lang="es-ES" dirty="0"/>
          </a:p>
          <a:p>
            <a:endParaRPr lang="es-CL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43263125"/>
              </p:ext>
            </p:extLst>
          </p:nvPr>
        </p:nvGraphicFramePr>
        <p:xfrm>
          <a:off x="488516" y="2292263"/>
          <a:ext cx="11536470" cy="417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23" y="460768"/>
            <a:ext cx="769408" cy="6770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013685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887</TotalTime>
  <Words>509</Words>
  <Application>Microsoft Office PowerPoint</Application>
  <PresentationFormat>Panorámica</PresentationFormat>
  <Paragraphs>65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Bookman Old Style</vt:lpstr>
      <vt:lpstr>Calibri</vt:lpstr>
      <vt:lpstr>Comic Sans MS</vt:lpstr>
      <vt:lpstr>Trebuchet MS</vt:lpstr>
      <vt:lpstr>Wingdings 3</vt:lpstr>
      <vt:lpstr>Faceta</vt:lpstr>
      <vt:lpstr>Unidad II:  “Género Lírico”</vt:lpstr>
      <vt:lpstr> ¿Qué es el Género Lírico? </vt:lpstr>
      <vt:lpstr>Elementos Externos:</vt:lpstr>
      <vt:lpstr>Elementos internos:</vt:lpstr>
      <vt:lpstr>Ejemplo de los elementos internos: </vt:lpstr>
      <vt:lpstr>FIGURAS LITERARIAS: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II:  “Género Lírico”</dc:title>
  <dc:creator>Naty</dc:creator>
  <cp:lastModifiedBy>Farit Prüssing</cp:lastModifiedBy>
  <cp:revision>26</cp:revision>
  <dcterms:created xsi:type="dcterms:W3CDTF">2020-05-14T17:55:30Z</dcterms:created>
  <dcterms:modified xsi:type="dcterms:W3CDTF">2020-05-19T20:16:33Z</dcterms:modified>
</cp:coreProperties>
</file>