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9144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57628" y="2571750"/>
            <a:ext cx="4072128" cy="398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32536" y="941514"/>
            <a:ext cx="7490085" cy="12545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Obj</a:t>
            </a:r>
            <a:r>
              <a:rPr sz="6600" spc="-29" baseline="3103" dirty="0" smtClean="0">
                <a:latin typeface="Calibri"/>
                <a:cs typeface="Calibri"/>
              </a:rPr>
              <a:t>e</a:t>
            </a:r>
            <a:r>
              <a:rPr sz="6600" spc="0" baseline="3103" dirty="0" smtClean="0">
                <a:latin typeface="Calibri"/>
                <a:cs typeface="Calibri"/>
              </a:rPr>
              <a:t>ti</a:t>
            </a:r>
            <a:r>
              <a:rPr sz="6600" spc="-39" baseline="3103" dirty="0" smtClean="0">
                <a:latin typeface="Calibri"/>
                <a:cs typeface="Calibri"/>
              </a:rPr>
              <a:t>v</a:t>
            </a:r>
            <a:r>
              <a:rPr sz="6600" spc="0" baseline="3103" dirty="0" smtClean="0">
                <a:latin typeface="Calibri"/>
                <a:cs typeface="Calibri"/>
              </a:rPr>
              <a:t>o:</a:t>
            </a:r>
            <a:r>
              <a:rPr sz="6600" spc="14" baseline="3103" dirty="0" smtClean="0">
                <a:latin typeface="Calibri"/>
                <a:cs typeface="Calibri"/>
              </a:rPr>
              <a:t> </a:t>
            </a:r>
            <a:r>
              <a:rPr sz="6600" spc="-34" baseline="3103" dirty="0" smtClean="0">
                <a:latin typeface="Calibri"/>
                <a:cs typeface="Calibri"/>
              </a:rPr>
              <a:t>c</a:t>
            </a:r>
            <a:r>
              <a:rPr sz="6600" spc="0" baseline="3103" dirty="0" smtClean="0">
                <a:latin typeface="Calibri"/>
                <a:cs typeface="Calibri"/>
              </a:rPr>
              <a:t>onocer</a:t>
            </a:r>
            <a:r>
              <a:rPr sz="6600" spc="14" baseline="3103" dirty="0" smtClean="0">
                <a:latin typeface="Calibri"/>
                <a:cs typeface="Calibri"/>
              </a:rPr>
              <a:t> </a:t>
            </a:r>
            <a:r>
              <a:rPr sz="6600" spc="0" baseline="3103" dirty="0" smtClean="0">
                <a:latin typeface="Calibri"/>
                <a:cs typeface="Calibri"/>
              </a:rPr>
              <a:t>y describir</a:t>
            </a:r>
            <a:r>
              <a:rPr sz="6600" spc="29" baseline="3103" dirty="0" smtClean="0">
                <a:latin typeface="Calibri"/>
                <a:cs typeface="Calibri"/>
              </a:rPr>
              <a:t> </a:t>
            </a:r>
            <a:r>
              <a:rPr sz="6600" spc="0" baseline="3103" dirty="0" smtClean="0">
                <a:latin typeface="Calibri"/>
                <a:cs typeface="Calibri"/>
              </a:rPr>
              <a:t>a</a:t>
            </a:r>
            <a:r>
              <a:rPr sz="6600" spc="-20" baseline="3103" dirty="0" smtClean="0">
                <a:latin typeface="Calibri"/>
                <a:cs typeface="Calibri"/>
              </a:rPr>
              <a:t> </a:t>
            </a:r>
            <a:r>
              <a:rPr sz="6600" spc="0" baseline="3103" dirty="0" smtClean="0">
                <a:latin typeface="Calibri"/>
                <a:cs typeface="Calibri"/>
              </a:rPr>
              <a:t>la</a:t>
            </a:r>
            <a:endParaRPr sz="4400">
              <a:latin typeface="Calibri"/>
              <a:cs typeface="Calibri"/>
            </a:endParaRPr>
          </a:p>
          <a:p>
            <a:pPr marL="503701" marR="545462" algn="ctr">
              <a:lnSpc>
                <a:spcPts val="5280"/>
              </a:lnSpc>
              <a:spcBef>
                <a:spcPts val="35"/>
              </a:spcBef>
            </a:pPr>
            <a:r>
              <a:rPr sz="6600" spc="0" baseline="1861" dirty="0" smtClean="0">
                <a:latin typeface="Calibri"/>
                <a:cs typeface="Calibri"/>
              </a:rPr>
              <a:t>célula</a:t>
            </a:r>
            <a:r>
              <a:rPr sz="6600" spc="19" baseline="1861" dirty="0" smtClean="0">
                <a:latin typeface="Calibri"/>
                <a:cs typeface="Calibri"/>
              </a:rPr>
              <a:t> </a:t>
            </a:r>
            <a:r>
              <a:rPr sz="6600" spc="0" baseline="1861" dirty="0" smtClean="0">
                <a:latin typeface="Calibri"/>
                <a:cs typeface="Calibri"/>
              </a:rPr>
              <a:t>y a</a:t>
            </a:r>
            <a:r>
              <a:rPr sz="6600" spc="-20" baseline="1861" dirty="0" smtClean="0">
                <a:latin typeface="Calibri"/>
                <a:cs typeface="Calibri"/>
              </a:rPr>
              <a:t> </a:t>
            </a:r>
            <a:r>
              <a:rPr sz="6600" spc="0" baseline="1861" dirty="0" smtClean="0">
                <a:latin typeface="Calibri"/>
                <a:cs typeface="Calibri"/>
              </a:rPr>
              <a:t>sus</a:t>
            </a:r>
            <a:r>
              <a:rPr sz="6600" spc="14" baseline="1861" dirty="0" smtClean="0">
                <a:latin typeface="Calibri"/>
                <a:cs typeface="Calibri"/>
              </a:rPr>
              <a:t> </a:t>
            </a:r>
            <a:r>
              <a:rPr sz="6600" spc="-34" baseline="1861" dirty="0" smtClean="0">
                <a:latin typeface="Calibri"/>
                <a:cs typeface="Calibri"/>
              </a:rPr>
              <a:t>c</a:t>
            </a:r>
            <a:r>
              <a:rPr sz="6600" spc="0" baseline="1861" dirty="0" smtClean="0">
                <a:latin typeface="Calibri"/>
                <a:cs typeface="Calibri"/>
              </a:rPr>
              <a:t>ompone</a:t>
            </a:r>
            <a:r>
              <a:rPr sz="6600" spc="-29" baseline="1861" dirty="0" smtClean="0">
                <a:latin typeface="Calibri"/>
                <a:cs typeface="Calibri"/>
              </a:rPr>
              <a:t>n</a:t>
            </a:r>
            <a:r>
              <a:rPr sz="6600" spc="-44" baseline="1861" dirty="0" smtClean="0">
                <a:latin typeface="Calibri"/>
                <a:cs typeface="Calibri"/>
              </a:rPr>
              <a:t>t</a:t>
            </a:r>
            <a:r>
              <a:rPr sz="6600" spc="0" baseline="1861" dirty="0" smtClean="0">
                <a:latin typeface="Calibri"/>
                <a:cs typeface="Calibri"/>
              </a:rPr>
              <a:t>es.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" y="1571625"/>
            <a:ext cx="9144000" cy="5001006"/>
          </a:xfrm>
          <a:custGeom>
            <a:avLst/>
            <a:gdLst/>
            <a:ahLst/>
            <a:cxnLst/>
            <a:rect l="l" t="t" r="r" b="b"/>
            <a:pathLst>
              <a:path w="9144000" h="5001006">
                <a:moveTo>
                  <a:pt x="8378865" y="4998242"/>
                </a:moveTo>
                <a:lnTo>
                  <a:pt x="8445708" y="4990096"/>
                </a:lnTo>
                <a:lnTo>
                  <a:pt x="8510813" y="4976781"/>
                </a:lnTo>
                <a:lnTo>
                  <a:pt x="8573967" y="4958512"/>
                </a:lnTo>
                <a:lnTo>
                  <a:pt x="8634954" y="4935504"/>
                </a:lnTo>
                <a:lnTo>
                  <a:pt x="8693560" y="4907970"/>
                </a:lnTo>
                <a:lnTo>
                  <a:pt x="8749571" y="4876125"/>
                </a:lnTo>
                <a:lnTo>
                  <a:pt x="8802773" y="4840185"/>
                </a:lnTo>
                <a:lnTo>
                  <a:pt x="8852950" y="4800363"/>
                </a:lnTo>
                <a:lnTo>
                  <a:pt x="8899890" y="4756873"/>
                </a:lnTo>
                <a:lnTo>
                  <a:pt x="8943376" y="4709931"/>
                </a:lnTo>
                <a:lnTo>
                  <a:pt x="8983195" y="4659751"/>
                </a:lnTo>
                <a:lnTo>
                  <a:pt x="9019133" y="4606548"/>
                </a:lnTo>
                <a:lnTo>
                  <a:pt x="9050974" y="4550535"/>
                </a:lnTo>
                <a:lnTo>
                  <a:pt x="9078505" y="4491928"/>
                </a:lnTo>
                <a:lnTo>
                  <a:pt x="9101511" y="4430940"/>
                </a:lnTo>
                <a:lnTo>
                  <a:pt x="9119778" y="4367787"/>
                </a:lnTo>
                <a:lnTo>
                  <a:pt x="9133092" y="4302683"/>
                </a:lnTo>
                <a:lnTo>
                  <a:pt x="9141237" y="4235842"/>
                </a:lnTo>
                <a:lnTo>
                  <a:pt x="9143619" y="4176907"/>
                </a:lnTo>
                <a:lnTo>
                  <a:pt x="9143619" y="824072"/>
                </a:lnTo>
                <a:lnTo>
                  <a:pt x="9141237" y="765134"/>
                </a:lnTo>
                <a:lnTo>
                  <a:pt x="9133092" y="698291"/>
                </a:lnTo>
                <a:lnTo>
                  <a:pt x="9119778" y="633186"/>
                </a:lnTo>
                <a:lnTo>
                  <a:pt x="9101511" y="570032"/>
                </a:lnTo>
                <a:lnTo>
                  <a:pt x="9078505" y="509045"/>
                </a:lnTo>
                <a:lnTo>
                  <a:pt x="9050974" y="450439"/>
                </a:lnTo>
                <a:lnTo>
                  <a:pt x="9019133" y="394428"/>
                </a:lnTo>
                <a:lnTo>
                  <a:pt x="8983195" y="341226"/>
                </a:lnTo>
                <a:lnTo>
                  <a:pt x="8943376" y="291049"/>
                </a:lnTo>
                <a:lnTo>
                  <a:pt x="8899890" y="244109"/>
                </a:lnTo>
                <a:lnTo>
                  <a:pt x="8852950" y="200623"/>
                </a:lnTo>
                <a:lnTo>
                  <a:pt x="8802773" y="160804"/>
                </a:lnTo>
                <a:lnTo>
                  <a:pt x="8749571" y="124866"/>
                </a:lnTo>
                <a:lnTo>
                  <a:pt x="8693560" y="93025"/>
                </a:lnTo>
                <a:lnTo>
                  <a:pt x="8634954" y="65494"/>
                </a:lnTo>
                <a:lnTo>
                  <a:pt x="8573967" y="42488"/>
                </a:lnTo>
                <a:lnTo>
                  <a:pt x="8510813" y="24221"/>
                </a:lnTo>
                <a:lnTo>
                  <a:pt x="8445708" y="10907"/>
                </a:lnTo>
                <a:lnTo>
                  <a:pt x="8378865" y="2762"/>
                </a:lnTo>
                <a:lnTo>
                  <a:pt x="8310499" y="0"/>
                </a:lnTo>
                <a:lnTo>
                  <a:pt x="833513" y="0"/>
                </a:lnTo>
                <a:lnTo>
                  <a:pt x="765152" y="2762"/>
                </a:lnTo>
                <a:lnTo>
                  <a:pt x="698313" y="10907"/>
                </a:lnTo>
                <a:lnTo>
                  <a:pt x="633210" y="24221"/>
                </a:lnTo>
                <a:lnTo>
                  <a:pt x="570058" y="42488"/>
                </a:lnTo>
                <a:lnTo>
                  <a:pt x="509072" y="65494"/>
                </a:lnTo>
                <a:lnTo>
                  <a:pt x="450466" y="93025"/>
                </a:lnTo>
                <a:lnTo>
                  <a:pt x="394454" y="124866"/>
                </a:lnTo>
                <a:lnTo>
                  <a:pt x="341251" y="160804"/>
                </a:lnTo>
                <a:lnTo>
                  <a:pt x="291071" y="200623"/>
                </a:lnTo>
                <a:lnTo>
                  <a:pt x="244130" y="244109"/>
                </a:lnTo>
                <a:lnTo>
                  <a:pt x="200641" y="291049"/>
                </a:lnTo>
                <a:lnTo>
                  <a:pt x="160819" y="341226"/>
                </a:lnTo>
                <a:lnTo>
                  <a:pt x="124879" y="394428"/>
                </a:lnTo>
                <a:lnTo>
                  <a:pt x="93035" y="450439"/>
                </a:lnTo>
                <a:lnTo>
                  <a:pt x="65501" y="509045"/>
                </a:lnTo>
                <a:lnTo>
                  <a:pt x="42493" y="570032"/>
                </a:lnTo>
                <a:lnTo>
                  <a:pt x="24224" y="633186"/>
                </a:lnTo>
                <a:lnTo>
                  <a:pt x="10909" y="698291"/>
                </a:lnTo>
                <a:lnTo>
                  <a:pt x="2763" y="765134"/>
                </a:lnTo>
                <a:lnTo>
                  <a:pt x="0" y="833501"/>
                </a:lnTo>
                <a:lnTo>
                  <a:pt x="0" y="4167479"/>
                </a:lnTo>
                <a:lnTo>
                  <a:pt x="2763" y="4235842"/>
                </a:lnTo>
                <a:lnTo>
                  <a:pt x="10909" y="4302683"/>
                </a:lnTo>
                <a:lnTo>
                  <a:pt x="24224" y="4367787"/>
                </a:lnTo>
                <a:lnTo>
                  <a:pt x="42493" y="4430940"/>
                </a:lnTo>
                <a:lnTo>
                  <a:pt x="65501" y="4491928"/>
                </a:lnTo>
                <a:lnTo>
                  <a:pt x="93035" y="4550535"/>
                </a:lnTo>
                <a:lnTo>
                  <a:pt x="124879" y="4606548"/>
                </a:lnTo>
                <a:lnTo>
                  <a:pt x="160819" y="4659751"/>
                </a:lnTo>
                <a:lnTo>
                  <a:pt x="200641" y="4709931"/>
                </a:lnTo>
                <a:lnTo>
                  <a:pt x="244130" y="4756873"/>
                </a:lnTo>
                <a:lnTo>
                  <a:pt x="291071" y="4800363"/>
                </a:lnTo>
                <a:lnTo>
                  <a:pt x="341251" y="4840185"/>
                </a:lnTo>
                <a:lnTo>
                  <a:pt x="394454" y="4876125"/>
                </a:lnTo>
                <a:lnTo>
                  <a:pt x="450466" y="4907970"/>
                </a:lnTo>
                <a:lnTo>
                  <a:pt x="509072" y="4935504"/>
                </a:lnTo>
                <a:lnTo>
                  <a:pt x="570058" y="4958512"/>
                </a:lnTo>
                <a:lnTo>
                  <a:pt x="633210" y="4976781"/>
                </a:lnTo>
                <a:lnTo>
                  <a:pt x="698313" y="4990096"/>
                </a:lnTo>
                <a:lnTo>
                  <a:pt x="765152" y="4998242"/>
                </a:lnTo>
                <a:lnTo>
                  <a:pt x="833513" y="5001006"/>
                </a:lnTo>
                <a:lnTo>
                  <a:pt x="8310499" y="5001006"/>
                </a:lnTo>
                <a:lnTo>
                  <a:pt x="8378865" y="499824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" y="1571625"/>
            <a:ext cx="9144000" cy="5001006"/>
          </a:xfrm>
          <a:custGeom>
            <a:avLst/>
            <a:gdLst/>
            <a:ahLst/>
            <a:cxnLst/>
            <a:rect l="l" t="t" r="r" b="b"/>
            <a:pathLst>
              <a:path w="9144000" h="5001006">
                <a:moveTo>
                  <a:pt x="8378865" y="4998242"/>
                </a:moveTo>
                <a:lnTo>
                  <a:pt x="8445708" y="4990096"/>
                </a:lnTo>
                <a:lnTo>
                  <a:pt x="8510813" y="4976781"/>
                </a:lnTo>
                <a:lnTo>
                  <a:pt x="8573967" y="4958512"/>
                </a:lnTo>
                <a:lnTo>
                  <a:pt x="8634954" y="4935504"/>
                </a:lnTo>
                <a:lnTo>
                  <a:pt x="8693560" y="4907970"/>
                </a:lnTo>
                <a:lnTo>
                  <a:pt x="8749571" y="4876125"/>
                </a:lnTo>
                <a:lnTo>
                  <a:pt x="8802773" y="4840185"/>
                </a:lnTo>
                <a:lnTo>
                  <a:pt x="8852950" y="4800363"/>
                </a:lnTo>
                <a:lnTo>
                  <a:pt x="8899890" y="4756873"/>
                </a:lnTo>
                <a:lnTo>
                  <a:pt x="8943376" y="4709931"/>
                </a:lnTo>
                <a:lnTo>
                  <a:pt x="8983195" y="4659751"/>
                </a:lnTo>
                <a:lnTo>
                  <a:pt x="9019133" y="4606548"/>
                </a:lnTo>
                <a:lnTo>
                  <a:pt x="9050974" y="4550535"/>
                </a:lnTo>
                <a:lnTo>
                  <a:pt x="9078505" y="4491928"/>
                </a:lnTo>
                <a:lnTo>
                  <a:pt x="9101511" y="4430940"/>
                </a:lnTo>
                <a:lnTo>
                  <a:pt x="9119778" y="4367787"/>
                </a:lnTo>
                <a:lnTo>
                  <a:pt x="9133092" y="4302683"/>
                </a:lnTo>
                <a:lnTo>
                  <a:pt x="9141237" y="4235842"/>
                </a:lnTo>
                <a:lnTo>
                  <a:pt x="9143619" y="4176907"/>
                </a:lnTo>
              </a:path>
              <a:path w="9144000" h="5001006">
                <a:moveTo>
                  <a:pt x="9143619" y="824072"/>
                </a:moveTo>
                <a:lnTo>
                  <a:pt x="9141237" y="765134"/>
                </a:lnTo>
                <a:lnTo>
                  <a:pt x="9133092" y="698291"/>
                </a:lnTo>
                <a:lnTo>
                  <a:pt x="9119778" y="633186"/>
                </a:lnTo>
                <a:lnTo>
                  <a:pt x="9101511" y="570032"/>
                </a:lnTo>
                <a:lnTo>
                  <a:pt x="9078505" y="509045"/>
                </a:lnTo>
                <a:lnTo>
                  <a:pt x="9050974" y="450439"/>
                </a:lnTo>
                <a:lnTo>
                  <a:pt x="9019133" y="394428"/>
                </a:lnTo>
                <a:lnTo>
                  <a:pt x="8983195" y="341226"/>
                </a:lnTo>
                <a:lnTo>
                  <a:pt x="8943376" y="291049"/>
                </a:lnTo>
                <a:lnTo>
                  <a:pt x="8899890" y="244109"/>
                </a:lnTo>
                <a:lnTo>
                  <a:pt x="8852950" y="200623"/>
                </a:lnTo>
                <a:lnTo>
                  <a:pt x="8802773" y="160804"/>
                </a:lnTo>
                <a:lnTo>
                  <a:pt x="8749571" y="124866"/>
                </a:lnTo>
                <a:lnTo>
                  <a:pt x="8693560" y="93025"/>
                </a:lnTo>
                <a:lnTo>
                  <a:pt x="8634954" y="65494"/>
                </a:lnTo>
                <a:lnTo>
                  <a:pt x="8573967" y="42488"/>
                </a:lnTo>
                <a:lnTo>
                  <a:pt x="8510813" y="24221"/>
                </a:lnTo>
                <a:lnTo>
                  <a:pt x="8445708" y="10907"/>
                </a:lnTo>
                <a:lnTo>
                  <a:pt x="8378865" y="2762"/>
                </a:lnTo>
                <a:lnTo>
                  <a:pt x="8310499" y="0"/>
                </a:lnTo>
                <a:lnTo>
                  <a:pt x="833513" y="0"/>
                </a:lnTo>
                <a:lnTo>
                  <a:pt x="765152" y="2762"/>
                </a:lnTo>
                <a:lnTo>
                  <a:pt x="698313" y="10907"/>
                </a:lnTo>
                <a:lnTo>
                  <a:pt x="633210" y="24221"/>
                </a:lnTo>
                <a:lnTo>
                  <a:pt x="570058" y="42488"/>
                </a:lnTo>
                <a:lnTo>
                  <a:pt x="509072" y="65494"/>
                </a:lnTo>
                <a:lnTo>
                  <a:pt x="450466" y="93025"/>
                </a:lnTo>
                <a:lnTo>
                  <a:pt x="394454" y="124866"/>
                </a:lnTo>
                <a:lnTo>
                  <a:pt x="341251" y="160804"/>
                </a:lnTo>
                <a:lnTo>
                  <a:pt x="291071" y="200623"/>
                </a:lnTo>
                <a:lnTo>
                  <a:pt x="244130" y="244109"/>
                </a:lnTo>
                <a:lnTo>
                  <a:pt x="200641" y="291049"/>
                </a:lnTo>
                <a:lnTo>
                  <a:pt x="160819" y="341226"/>
                </a:lnTo>
                <a:lnTo>
                  <a:pt x="124879" y="394428"/>
                </a:lnTo>
                <a:lnTo>
                  <a:pt x="93035" y="450439"/>
                </a:lnTo>
                <a:lnTo>
                  <a:pt x="65501" y="509045"/>
                </a:lnTo>
                <a:lnTo>
                  <a:pt x="42493" y="570032"/>
                </a:lnTo>
                <a:lnTo>
                  <a:pt x="24224" y="633186"/>
                </a:lnTo>
                <a:lnTo>
                  <a:pt x="10909" y="698291"/>
                </a:lnTo>
                <a:lnTo>
                  <a:pt x="2763" y="765134"/>
                </a:lnTo>
                <a:lnTo>
                  <a:pt x="0" y="833501"/>
                </a:lnTo>
                <a:lnTo>
                  <a:pt x="0" y="4167479"/>
                </a:lnTo>
                <a:lnTo>
                  <a:pt x="2763" y="4235842"/>
                </a:lnTo>
                <a:lnTo>
                  <a:pt x="10909" y="4302683"/>
                </a:lnTo>
                <a:lnTo>
                  <a:pt x="24224" y="4367787"/>
                </a:lnTo>
                <a:lnTo>
                  <a:pt x="42493" y="4430940"/>
                </a:lnTo>
                <a:lnTo>
                  <a:pt x="65501" y="4491928"/>
                </a:lnTo>
                <a:lnTo>
                  <a:pt x="93035" y="4550535"/>
                </a:lnTo>
                <a:lnTo>
                  <a:pt x="124879" y="4606548"/>
                </a:lnTo>
                <a:lnTo>
                  <a:pt x="160819" y="4659751"/>
                </a:lnTo>
                <a:lnTo>
                  <a:pt x="200641" y="4709931"/>
                </a:lnTo>
                <a:lnTo>
                  <a:pt x="244130" y="4756873"/>
                </a:lnTo>
                <a:lnTo>
                  <a:pt x="291071" y="4800363"/>
                </a:lnTo>
                <a:lnTo>
                  <a:pt x="341251" y="4840185"/>
                </a:lnTo>
                <a:lnTo>
                  <a:pt x="394454" y="4876125"/>
                </a:lnTo>
                <a:lnTo>
                  <a:pt x="450466" y="4907970"/>
                </a:lnTo>
                <a:lnTo>
                  <a:pt x="509072" y="4935504"/>
                </a:lnTo>
                <a:lnTo>
                  <a:pt x="570058" y="4958512"/>
                </a:lnTo>
                <a:lnTo>
                  <a:pt x="633210" y="4976781"/>
                </a:lnTo>
                <a:lnTo>
                  <a:pt x="698313" y="4990096"/>
                </a:lnTo>
                <a:lnTo>
                  <a:pt x="765152" y="4998242"/>
                </a:lnTo>
                <a:lnTo>
                  <a:pt x="833513" y="5001006"/>
                </a:lnTo>
                <a:lnTo>
                  <a:pt x="8310499" y="5001006"/>
                </a:lnTo>
                <a:lnTo>
                  <a:pt x="8378865" y="4998242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4833" y="360567"/>
            <a:ext cx="5149889" cy="857544"/>
          </a:xfrm>
          <a:custGeom>
            <a:avLst/>
            <a:gdLst/>
            <a:ahLst/>
            <a:cxnLst/>
            <a:rect l="l" t="t" r="r" b="b"/>
            <a:pathLst>
              <a:path w="5149889" h="857544">
                <a:moveTo>
                  <a:pt x="135790" y="616887"/>
                </a:moveTo>
                <a:lnTo>
                  <a:pt x="164634" y="634310"/>
                </a:lnTo>
                <a:lnTo>
                  <a:pt x="183292" y="642464"/>
                </a:lnTo>
                <a:lnTo>
                  <a:pt x="204578" y="650210"/>
                </a:lnTo>
                <a:lnTo>
                  <a:pt x="228341" y="657523"/>
                </a:lnTo>
                <a:lnTo>
                  <a:pt x="254434" y="664376"/>
                </a:lnTo>
                <a:lnTo>
                  <a:pt x="282709" y="670741"/>
                </a:lnTo>
                <a:lnTo>
                  <a:pt x="313017" y="676593"/>
                </a:lnTo>
                <a:lnTo>
                  <a:pt x="345210" y="681905"/>
                </a:lnTo>
                <a:lnTo>
                  <a:pt x="379140" y="686650"/>
                </a:lnTo>
                <a:lnTo>
                  <a:pt x="414658" y="690802"/>
                </a:lnTo>
                <a:lnTo>
                  <a:pt x="451616" y="694335"/>
                </a:lnTo>
                <a:lnTo>
                  <a:pt x="489867" y="697221"/>
                </a:lnTo>
                <a:lnTo>
                  <a:pt x="529260" y="699434"/>
                </a:lnTo>
                <a:lnTo>
                  <a:pt x="569649" y="700947"/>
                </a:lnTo>
                <a:lnTo>
                  <a:pt x="610884" y="701735"/>
                </a:lnTo>
                <a:lnTo>
                  <a:pt x="652819" y="701769"/>
                </a:lnTo>
                <a:lnTo>
                  <a:pt x="695303" y="701025"/>
                </a:lnTo>
                <a:lnTo>
                  <a:pt x="698478" y="702295"/>
                </a:lnTo>
                <a:lnTo>
                  <a:pt x="746526" y="719188"/>
                </a:lnTo>
                <a:lnTo>
                  <a:pt x="792195" y="732517"/>
                </a:lnTo>
                <a:lnTo>
                  <a:pt x="841763" y="744803"/>
                </a:lnTo>
                <a:lnTo>
                  <a:pt x="894906" y="756028"/>
                </a:lnTo>
                <a:lnTo>
                  <a:pt x="951299" y="766174"/>
                </a:lnTo>
                <a:lnTo>
                  <a:pt x="1010617" y="775222"/>
                </a:lnTo>
                <a:lnTo>
                  <a:pt x="1072536" y="783154"/>
                </a:lnTo>
                <a:lnTo>
                  <a:pt x="1136730" y="789951"/>
                </a:lnTo>
                <a:lnTo>
                  <a:pt x="1202874" y="795596"/>
                </a:lnTo>
                <a:lnTo>
                  <a:pt x="1270645" y="800069"/>
                </a:lnTo>
                <a:lnTo>
                  <a:pt x="1339716" y="803352"/>
                </a:lnTo>
                <a:lnTo>
                  <a:pt x="1409764" y="805428"/>
                </a:lnTo>
                <a:lnTo>
                  <a:pt x="1480464" y="806277"/>
                </a:lnTo>
                <a:lnTo>
                  <a:pt x="1551490" y="805881"/>
                </a:lnTo>
                <a:lnTo>
                  <a:pt x="1622518" y="804222"/>
                </a:lnTo>
                <a:lnTo>
                  <a:pt x="1693223" y="801282"/>
                </a:lnTo>
                <a:lnTo>
                  <a:pt x="1763281" y="797041"/>
                </a:lnTo>
                <a:lnTo>
                  <a:pt x="1832366" y="791482"/>
                </a:lnTo>
                <a:lnTo>
                  <a:pt x="1900153" y="784587"/>
                </a:lnTo>
                <a:lnTo>
                  <a:pt x="1966319" y="776336"/>
                </a:lnTo>
                <a:lnTo>
                  <a:pt x="1982219" y="781543"/>
                </a:lnTo>
                <a:lnTo>
                  <a:pt x="2034250" y="796296"/>
                </a:lnTo>
                <a:lnTo>
                  <a:pt x="2072353" y="805377"/>
                </a:lnTo>
                <a:lnTo>
                  <a:pt x="2113007" y="813824"/>
                </a:lnTo>
                <a:lnTo>
                  <a:pt x="2156057" y="821611"/>
                </a:lnTo>
                <a:lnTo>
                  <a:pt x="2201347" y="828713"/>
                </a:lnTo>
                <a:lnTo>
                  <a:pt x="2248722" y="835102"/>
                </a:lnTo>
                <a:lnTo>
                  <a:pt x="2298027" y="840754"/>
                </a:lnTo>
                <a:lnTo>
                  <a:pt x="2349105" y="845643"/>
                </a:lnTo>
                <a:lnTo>
                  <a:pt x="2401802" y="849742"/>
                </a:lnTo>
                <a:lnTo>
                  <a:pt x="2465661" y="853500"/>
                </a:lnTo>
                <a:lnTo>
                  <a:pt x="2529622" y="856032"/>
                </a:lnTo>
                <a:lnTo>
                  <a:pt x="2593427" y="857369"/>
                </a:lnTo>
                <a:lnTo>
                  <a:pt x="2656818" y="857544"/>
                </a:lnTo>
                <a:lnTo>
                  <a:pt x="2719536" y="856586"/>
                </a:lnTo>
                <a:lnTo>
                  <a:pt x="2781324" y="854528"/>
                </a:lnTo>
                <a:lnTo>
                  <a:pt x="2841922" y="851400"/>
                </a:lnTo>
                <a:lnTo>
                  <a:pt x="2901074" y="847234"/>
                </a:lnTo>
                <a:lnTo>
                  <a:pt x="2958521" y="842062"/>
                </a:lnTo>
                <a:lnTo>
                  <a:pt x="3014005" y="835915"/>
                </a:lnTo>
                <a:lnTo>
                  <a:pt x="3067268" y="828823"/>
                </a:lnTo>
                <a:lnTo>
                  <a:pt x="3118051" y="820819"/>
                </a:lnTo>
                <a:lnTo>
                  <a:pt x="3166097" y="811934"/>
                </a:lnTo>
                <a:lnTo>
                  <a:pt x="3211148" y="802199"/>
                </a:lnTo>
                <a:lnTo>
                  <a:pt x="3252944" y="791645"/>
                </a:lnTo>
                <a:lnTo>
                  <a:pt x="3291229" y="780304"/>
                </a:lnTo>
                <a:lnTo>
                  <a:pt x="3356230" y="755386"/>
                </a:lnTo>
                <a:lnTo>
                  <a:pt x="3404086" y="727695"/>
                </a:lnTo>
                <a:lnTo>
                  <a:pt x="3420381" y="729928"/>
                </a:lnTo>
                <a:lnTo>
                  <a:pt x="3470651" y="735992"/>
                </a:lnTo>
                <a:lnTo>
                  <a:pt x="3505214" y="739497"/>
                </a:lnTo>
                <a:lnTo>
                  <a:pt x="3540520" y="742565"/>
                </a:lnTo>
                <a:lnTo>
                  <a:pt x="3576488" y="745189"/>
                </a:lnTo>
                <a:lnTo>
                  <a:pt x="3613035" y="747364"/>
                </a:lnTo>
                <a:lnTo>
                  <a:pt x="3650079" y="749082"/>
                </a:lnTo>
                <a:lnTo>
                  <a:pt x="3687538" y="750339"/>
                </a:lnTo>
                <a:lnTo>
                  <a:pt x="3725328" y="751129"/>
                </a:lnTo>
                <a:lnTo>
                  <a:pt x="3763369" y="751444"/>
                </a:lnTo>
                <a:lnTo>
                  <a:pt x="3819873" y="751021"/>
                </a:lnTo>
                <a:lnTo>
                  <a:pt x="3875156" y="749588"/>
                </a:lnTo>
                <a:lnTo>
                  <a:pt x="3929039" y="747185"/>
                </a:lnTo>
                <a:lnTo>
                  <a:pt x="3981345" y="743852"/>
                </a:lnTo>
                <a:lnTo>
                  <a:pt x="4031893" y="739629"/>
                </a:lnTo>
                <a:lnTo>
                  <a:pt x="4080505" y="734555"/>
                </a:lnTo>
                <a:lnTo>
                  <a:pt x="4127002" y="728670"/>
                </a:lnTo>
                <a:lnTo>
                  <a:pt x="4171206" y="722014"/>
                </a:lnTo>
                <a:lnTo>
                  <a:pt x="4212937" y="714627"/>
                </a:lnTo>
                <a:lnTo>
                  <a:pt x="4252017" y="706549"/>
                </a:lnTo>
                <a:lnTo>
                  <a:pt x="4288268" y="697820"/>
                </a:lnTo>
                <a:lnTo>
                  <a:pt x="4351564" y="678565"/>
                </a:lnTo>
                <a:lnTo>
                  <a:pt x="4401395" y="657182"/>
                </a:lnTo>
                <a:lnTo>
                  <a:pt x="4436331" y="633989"/>
                </a:lnTo>
                <a:lnTo>
                  <a:pt x="4457678" y="596504"/>
                </a:lnTo>
                <a:lnTo>
                  <a:pt x="4478213" y="595777"/>
                </a:lnTo>
                <a:lnTo>
                  <a:pt x="4518910" y="593968"/>
                </a:lnTo>
                <a:lnTo>
                  <a:pt x="4559046" y="591692"/>
                </a:lnTo>
                <a:lnTo>
                  <a:pt x="4598547" y="588956"/>
                </a:lnTo>
                <a:lnTo>
                  <a:pt x="4637341" y="585770"/>
                </a:lnTo>
                <a:lnTo>
                  <a:pt x="4675352" y="582141"/>
                </a:lnTo>
                <a:lnTo>
                  <a:pt x="4712507" y="578078"/>
                </a:lnTo>
                <a:lnTo>
                  <a:pt x="4748732" y="573590"/>
                </a:lnTo>
                <a:lnTo>
                  <a:pt x="4783953" y="568685"/>
                </a:lnTo>
                <a:lnTo>
                  <a:pt x="4818097" y="563371"/>
                </a:lnTo>
                <a:lnTo>
                  <a:pt x="4885580" y="550935"/>
                </a:lnTo>
                <a:lnTo>
                  <a:pt x="4932078" y="540576"/>
                </a:lnTo>
                <a:lnTo>
                  <a:pt x="4974195" y="529550"/>
                </a:lnTo>
                <a:lnTo>
                  <a:pt x="5011896" y="517923"/>
                </a:lnTo>
                <a:lnTo>
                  <a:pt x="5045140" y="505762"/>
                </a:lnTo>
                <a:lnTo>
                  <a:pt x="5073891" y="493133"/>
                </a:lnTo>
                <a:lnTo>
                  <a:pt x="5098109" y="480100"/>
                </a:lnTo>
                <a:lnTo>
                  <a:pt x="5117758" y="466731"/>
                </a:lnTo>
                <a:lnTo>
                  <a:pt x="5143192" y="439246"/>
                </a:lnTo>
                <a:lnTo>
                  <a:pt x="5149889" y="411205"/>
                </a:lnTo>
                <a:lnTo>
                  <a:pt x="5146115" y="397140"/>
                </a:lnTo>
                <a:lnTo>
                  <a:pt x="5124134" y="369253"/>
                </a:lnTo>
                <a:lnTo>
                  <a:pt x="5105850" y="355562"/>
                </a:lnTo>
                <a:lnTo>
                  <a:pt x="5082653" y="342128"/>
                </a:lnTo>
                <a:lnTo>
                  <a:pt x="5054506" y="329016"/>
                </a:lnTo>
                <a:lnTo>
                  <a:pt x="5021368" y="316292"/>
                </a:lnTo>
                <a:lnTo>
                  <a:pt x="4983204" y="304023"/>
                </a:lnTo>
                <a:lnTo>
                  <a:pt x="4992153" y="298965"/>
                </a:lnTo>
                <a:lnTo>
                  <a:pt x="5012287" y="284973"/>
                </a:lnTo>
                <a:lnTo>
                  <a:pt x="5023929" y="273436"/>
                </a:lnTo>
                <a:lnTo>
                  <a:pt x="5034546" y="250431"/>
                </a:lnTo>
                <a:lnTo>
                  <a:pt x="5033750" y="239055"/>
                </a:lnTo>
                <a:lnTo>
                  <a:pt x="5020522" y="216781"/>
                </a:lnTo>
                <a:lnTo>
                  <a:pt x="5008320" y="205976"/>
                </a:lnTo>
                <a:lnTo>
                  <a:pt x="4992546" y="195453"/>
                </a:lnTo>
                <a:lnTo>
                  <a:pt x="4973314" y="185257"/>
                </a:lnTo>
                <a:lnTo>
                  <a:pt x="4950740" y="175435"/>
                </a:lnTo>
                <a:lnTo>
                  <a:pt x="4924937" y="166032"/>
                </a:lnTo>
                <a:lnTo>
                  <a:pt x="4896021" y="157094"/>
                </a:lnTo>
                <a:lnTo>
                  <a:pt x="4864107" y="148666"/>
                </a:lnTo>
                <a:lnTo>
                  <a:pt x="4829308" y="140795"/>
                </a:lnTo>
                <a:lnTo>
                  <a:pt x="4791741" y="133525"/>
                </a:lnTo>
                <a:lnTo>
                  <a:pt x="4751520" y="126903"/>
                </a:lnTo>
                <a:lnTo>
                  <a:pt x="4708760" y="120975"/>
                </a:lnTo>
                <a:lnTo>
                  <a:pt x="4663575" y="115786"/>
                </a:lnTo>
                <a:lnTo>
                  <a:pt x="4616080" y="111382"/>
                </a:lnTo>
                <a:lnTo>
                  <a:pt x="4566390" y="107808"/>
                </a:lnTo>
                <a:lnTo>
                  <a:pt x="4564057" y="105047"/>
                </a:lnTo>
                <a:lnTo>
                  <a:pt x="4537020" y="84066"/>
                </a:lnTo>
                <a:lnTo>
                  <a:pt x="4495178" y="64509"/>
                </a:lnTo>
                <a:lnTo>
                  <a:pt x="4454698" y="51010"/>
                </a:lnTo>
                <a:lnTo>
                  <a:pt x="4406904" y="38697"/>
                </a:lnTo>
                <a:lnTo>
                  <a:pt x="4371191" y="31227"/>
                </a:lnTo>
                <a:lnTo>
                  <a:pt x="4333777" y="24618"/>
                </a:lnTo>
                <a:lnTo>
                  <a:pt x="4294753" y="18808"/>
                </a:lnTo>
                <a:lnTo>
                  <a:pt x="4254327" y="13795"/>
                </a:lnTo>
                <a:lnTo>
                  <a:pt x="4212709" y="9574"/>
                </a:lnTo>
                <a:lnTo>
                  <a:pt x="4170110" y="6140"/>
                </a:lnTo>
                <a:lnTo>
                  <a:pt x="4126740" y="3491"/>
                </a:lnTo>
                <a:lnTo>
                  <a:pt x="4082808" y="1621"/>
                </a:lnTo>
                <a:lnTo>
                  <a:pt x="4038524" y="527"/>
                </a:lnTo>
                <a:lnTo>
                  <a:pt x="3994099" y="205"/>
                </a:lnTo>
                <a:lnTo>
                  <a:pt x="3949741" y="652"/>
                </a:lnTo>
                <a:lnTo>
                  <a:pt x="3905662" y="1861"/>
                </a:lnTo>
                <a:lnTo>
                  <a:pt x="3862071" y="3831"/>
                </a:lnTo>
                <a:lnTo>
                  <a:pt x="3819178" y="6557"/>
                </a:lnTo>
                <a:lnTo>
                  <a:pt x="3777193" y="10035"/>
                </a:lnTo>
                <a:lnTo>
                  <a:pt x="3736326" y="14260"/>
                </a:lnTo>
                <a:lnTo>
                  <a:pt x="3696786" y="19230"/>
                </a:lnTo>
                <a:lnTo>
                  <a:pt x="3658785" y="24939"/>
                </a:lnTo>
                <a:lnTo>
                  <a:pt x="3622530" y="31385"/>
                </a:lnTo>
                <a:lnTo>
                  <a:pt x="3588234" y="38562"/>
                </a:lnTo>
                <a:lnTo>
                  <a:pt x="3556105" y="46467"/>
                </a:lnTo>
                <a:lnTo>
                  <a:pt x="3550886" y="44937"/>
                </a:lnTo>
                <a:lnTo>
                  <a:pt x="3518730" y="36515"/>
                </a:lnTo>
                <a:lnTo>
                  <a:pt x="3483320" y="28840"/>
                </a:lnTo>
                <a:lnTo>
                  <a:pt x="3444905" y="21965"/>
                </a:lnTo>
                <a:lnTo>
                  <a:pt x="3403733" y="15944"/>
                </a:lnTo>
                <a:lnTo>
                  <a:pt x="3335971" y="8461"/>
                </a:lnTo>
                <a:lnTo>
                  <a:pt x="3296416" y="5269"/>
                </a:lnTo>
                <a:lnTo>
                  <a:pt x="3256389" y="2840"/>
                </a:lnTo>
                <a:lnTo>
                  <a:pt x="3216071" y="1161"/>
                </a:lnTo>
                <a:lnTo>
                  <a:pt x="3175641" y="219"/>
                </a:lnTo>
                <a:lnTo>
                  <a:pt x="3135278" y="0"/>
                </a:lnTo>
                <a:lnTo>
                  <a:pt x="3095163" y="489"/>
                </a:lnTo>
                <a:lnTo>
                  <a:pt x="3055474" y="1675"/>
                </a:lnTo>
                <a:lnTo>
                  <a:pt x="3016392" y="3544"/>
                </a:lnTo>
                <a:lnTo>
                  <a:pt x="2978096" y="6081"/>
                </a:lnTo>
                <a:lnTo>
                  <a:pt x="2940766" y="9273"/>
                </a:lnTo>
                <a:lnTo>
                  <a:pt x="2904582" y="13107"/>
                </a:lnTo>
                <a:lnTo>
                  <a:pt x="2869722" y="17570"/>
                </a:lnTo>
                <a:lnTo>
                  <a:pt x="2836368" y="22647"/>
                </a:lnTo>
                <a:lnTo>
                  <a:pt x="2804698" y="28326"/>
                </a:lnTo>
                <a:lnTo>
                  <a:pt x="2774891" y="34592"/>
                </a:lnTo>
                <a:lnTo>
                  <a:pt x="2721590" y="48833"/>
                </a:lnTo>
                <a:lnTo>
                  <a:pt x="2677900" y="65263"/>
                </a:lnTo>
                <a:lnTo>
                  <a:pt x="2669129" y="63342"/>
                </a:lnTo>
                <a:lnTo>
                  <a:pt x="2633970" y="56329"/>
                </a:lnTo>
                <a:lnTo>
                  <a:pt x="2596712" y="49941"/>
                </a:lnTo>
                <a:lnTo>
                  <a:pt x="2557493" y="44204"/>
                </a:lnTo>
                <a:lnTo>
                  <a:pt x="2483340" y="35629"/>
                </a:lnTo>
                <a:lnTo>
                  <a:pt x="2435454" y="31450"/>
                </a:lnTo>
                <a:lnTo>
                  <a:pt x="2386891" y="28202"/>
                </a:lnTo>
                <a:lnTo>
                  <a:pt x="2337870" y="25867"/>
                </a:lnTo>
                <a:lnTo>
                  <a:pt x="2288613" y="24432"/>
                </a:lnTo>
                <a:lnTo>
                  <a:pt x="2239341" y="23881"/>
                </a:lnTo>
                <a:lnTo>
                  <a:pt x="2190275" y="24199"/>
                </a:lnTo>
                <a:lnTo>
                  <a:pt x="2141635" y="25370"/>
                </a:lnTo>
                <a:lnTo>
                  <a:pt x="2093643" y="27379"/>
                </a:lnTo>
                <a:lnTo>
                  <a:pt x="2046519" y="30211"/>
                </a:lnTo>
                <a:lnTo>
                  <a:pt x="2000486" y="33851"/>
                </a:lnTo>
                <a:lnTo>
                  <a:pt x="1955763" y="38283"/>
                </a:lnTo>
                <a:lnTo>
                  <a:pt x="1912571" y="43492"/>
                </a:lnTo>
                <a:lnTo>
                  <a:pt x="1871132" y="49464"/>
                </a:lnTo>
                <a:lnTo>
                  <a:pt x="1831667" y="56182"/>
                </a:lnTo>
                <a:lnTo>
                  <a:pt x="1794396" y="63632"/>
                </a:lnTo>
                <a:lnTo>
                  <a:pt x="1759541" y="71798"/>
                </a:lnTo>
                <a:lnTo>
                  <a:pt x="1727323" y="80665"/>
                </a:lnTo>
                <a:lnTo>
                  <a:pt x="1671679" y="100442"/>
                </a:lnTo>
                <a:lnTo>
                  <a:pt x="1648190" y="97431"/>
                </a:lnTo>
                <a:lnTo>
                  <a:pt x="1600133" y="91978"/>
                </a:lnTo>
                <a:lnTo>
                  <a:pt x="1550781" y="87289"/>
                </a:lnTo>
                <a:lnTo>
                  <a:pt x="1500307" y="83370"/>
                </a:lnTo>
                <a:lnTo>
                  <a:pt x="1448883" y="80226"/>
                </a:lnTo>
                <a:lnTo>
                  <a:pt x="1396684" y="77864"/>
                </a:lnTo>
                <a:lnTo>
                  <a:pt x="1343882" y="76290"/>
                </a:lnTo>
                <a:lnTo>
                  <a:pt x="1290649" y="75510"/>
                </a:lnTo>
                <a:lnTo>
                  <a:pt x="1237159" y="75530"/>
                </a:lnTo>
                <a:lnTo>
                  <a:pt x="1183585" y="76356"/>
                </a:lnTo>
                <a:lnTo>
                  <a:pt x="1091849" y="79691"/>
                </a:lnTo>
                <a:lnTo>
                  <a:pt x="1029030" y="83431"/>
                </a:lnTo>
                <a:lnTo>
                  <a:pt x="968541" y="88240"/>
                </a:lnTo>
                <a:lnTo>
                  <a:pt x="910559" y="94065"/>
                </a:lnTo>
                <a:lnTo>
                  <a:pt x="855261" y="100855"/>
                </a:lnTo>
                <a:lnTo>
                  <a:pt x="802826" y="108554"/>
                </a:lnTo>
                <a:lnTo>
                  <a:pt x="753429" y="117112"/>
                </a:lnTo>
                <a:lnTo>
                  <a:pt x="707249" y="126474"/>
                </a:lnTo>
                <a:lnTo>
                  <a:pt x="664462" y="136587"/>
                </a:lnTo>
                <a:lnTo>
                  <a:pt x="625247" y="147400"/>
                </a:lnTo>
                <a:lnTo>
                  <a:pt x="558236" y="170909"/>
                </a:lnTo>
                <a:lnTo>
                  <a:pt x="507637" y="196578"/>
                </a:lnTo>
                <a:lnTo>
                  <a:pt x="474865" y="223983"/>
                </a:lnTo>
                <a:lnTo>
                  <a:pt x="461341" y="252700"/>
                </a:lnTo>
                <a:lnTo>
                  <a:pt x="462239" y="267418"/>
                </a:lnTo>
                <a:lnTo>
                  <a:pt x="468481" y="282306"/>
                </a:lnTo>
                <a:lnTo>
                  <a:pt x="464163" y="284973"/>
                </a:lnTo>
                <a:lnTo>
                  <a:pt x="439709" y="285694"/>
                </a:lnTo>
                <a:lnTo>
                  <a:pt x="415558" y="286673"/>
                </a:lnTo>
                <a:lnTo>
                  <a:pt x="391742" y="287905"/>
                </a:lnTo>
                <a:lnTo>
                  <a:pt x="368296" y="289385"/>
                </a:lnTo>
                <a:lnTo>
                  <a:pt x="345253" y="291108"/>
                </a:lnTo>
                <a:lnTo>
                  <a:pt x="322647" y="293070"/>
                </a:lnTo>
                <a:lnTo>
                  <a:pt x="300511" y="295264"/>
                </a:lnTo>
                <a:lnTo>
                  <a:pt x="278879" y="297687"/>
                </a:lnTo>
                <a:lnTo>
                  <a:pt x="257785" y="300333"/>
                </a:lnTo>
                <a:lnTo>
                  <a:pt x="237262" y="303197"/>
                </a:lnTo>
                <a:lnTo>
                  <a:pt x="217343" y="306275"/>
                </a:lnTo>
                <a:lnTo>
                  <a:pt x="198063" y="309561"/>
                </a:lnTo>
                <a:lnTo>
                  <a:pt x="179456" y="313050"/>
                </a:lnTo>
                <a:lnTo>
                  <a:pt x="161554" y="316739"/>
                </a:lnTo>
                <a:lnTo>
                  <a:pt x="144391" y="320620"/>
                </a:lnTo>
                <a:lnTo>
                  <a:pt x="128001" y="324690"/>
                </a:lnTo>
                <a:lnTo>
                  <a:pt x="112418" y="328944"/>
                </a:lnTo>
                <a:lnTo>
                  <a:pt x="83806" y="337983"/>
                </a:lnTo>
                <a:lnTo>
                  <a:pt x="50880" y="351310"/>
                </a:lnTo>
                <a:lnTo>
                  <a:pt x="34277" y="360061"/>
                </a:lnTo>
                <a:lnTo>
                  <a:pt x="20986" y="368968"/>
                </a:lnTo>
                <a:lnTo>
                  <a:pt x="4153" y="387089"/>
                </a:lnTo>
                <a:lnTo>
                  <a:pt x="0" y="405338"/>
                </a:lnTo>
                <a:lnTo>
                  <a:pt x="2559" y="414408"/>
                </a:lnTo>
                <a:lnTo>
                  <a:pt x="16710" y="432229"/>
                </a:lnTo>
                <a:lnTo>
                  <a:pt x="42589" y="449349"/>
                </a:lnTo>
                <a:lnTo>
                  <a:pt x="59807" y="457543"/>
                </a:lnTo>
                <a:lnTo>
                  <a:pt x="79814" y="465436"/>
                </a:lnTo>
                <a:lnTo>
                  <a:pt x="102562" y="472988"/>
                </a:lnTo>
                <a:lnTo>
                  <a:pt x="128004" y="480158"/>
                </a:lnTo>
                <a:lnTo>
                  <a:pt x="156092" y="486902"/>
                </a:lnTo>
                <a:lnTo>
                  <a:pt x="186778" y="493181"/>
                </a:lnTo>
                <a:lnTo>
                  <a:pt x="220016" y="498952"/>
                </a:lnTo>
                <a:lnTo>
                  <a:pt x="255756" y="504175"/>
                </a:lnTo>
                <a:lnTo>
                  <a:pt x="246983" y="506352"/>
                </a:lnTo>
                <a:lnTo>
                  <a:pt x="227996" y="511469"/>
                </a:lnTo>
                <a:lnTo>
                  <a:pt x="210412" y="516792"/>
                </a:lnTo>
                <a:lnTo>
                  <a:pt x="194251" y="522307"/>
                </a:lnTo>
                <a:lnTo>
                  <a:pt x="179536" y="527999"/>
                </a:lnTo>
                <a:lnTo>
                  <a:pt x="166288" y="533854"/>
                </a:lnTo>
                <a:lnTo>
                  <a:pt x="154528" y="539856"/>
                </a:lnTo>
                <a:lnTo>
                  <a:pt x="144279" y="545992"/>
                </a:lnTo>
                <a:lnTo>
                  <a:pt x="135561" y="552248"/>
                </a:lnTo>
                <a:lnTo>
                  <a:pt x="128397" y="558608"/>
                </a:lnTo>
                <a:lnTo>
                  <a:pt x="122807" y="565058"/>
                </a:lnTo>
                <a:lnTo>
                  <a:pt x="118813" y="571584"/>
                </a:lnTo>
                <a:lnTo>
                  <a:pt x="116437" y="578171"/>
                </a:lnTo>
                <a:lnTo>
                  <a:pt x="115700" y="584805"/>
                </a:lnTo>
                <a:lnTo>
                  <a:pt x="116624" y="591471"/>
                </a:lnTo>
                <a:lnTo>
                  <a:pt x="119231" y="598155"/>
                </a:lnTo>
                <a:lnTo>
                  <a:pt x="125900" y="607672"/>
                </a:lnTo>
                <a:lnTo>
                  <a:pt x="135790" y="61688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4833" y="360567"/>
            <a:ext cx="5149889" cy="857544"/>
          </a:xfrm>
          <a:custGeom>
            <a:avLst/>
            <a:gdLst/>
            <a:ahLst/>
            <a:cxnLst/>
            <a:rect l="l" t="t" r="r" b="b"/>
            <a:pathLst>
              <a:path w="5149889" h="857544">
                <a:moveTo>
                  <a:pt x="468481" y="282306"/>
                </a:moveTo>
                <a:lnTo>
                  <a:pt x="462239" y="267418"/>
                </a:lnTo>
                <a:lnTo>
                  <a:pt x="461341" y="252700"/>
                </a:lnTo>
                <a:lnTo>
                  <a:pt x="465609" y="238204"/>
                </a:lnTo>
                <a:lnTo>
                  <a:pt x="507637" y="196578"/>
                </a:lnTo>
                <a:lnTo>
                  <a:pt x="558236" y="170909"/>
                </a:lnTo>
                <a:lnTo>
                  <a:pt x="625247" y="147400"/>
                </a:lnTo>
                <a:lnTo>
                  <a:pt x="664462" y="136587"/>
                </a:lnTo>
                <a:lnTo>
                  <a:pt x="707249" y="126474"/>
                </a:lnTo>
                <a:lnTo>
                  <a:pt x="753429" y="117112"/>
                </a:lnTo>
                <a:lnTo>
                  <a:pt x="802826" y="108554"/>
                </a:lnTo>
                <a:lnTo>
                  <a:pt x="855261" y="100855"/>
                </a:lnTo>
                <a:lnTo>
                  <a:pt x="910559" y="94065"/>
                </a:lnTo>
                <a:lnTo>
                  <a:pt x="968541" y="88240"/>
                </a:lnTo>
                <a:lnTo>
                  <a:pt x="1029030" y="83431"/>
                </a:lnTo>
                <a:lnTo>
                  <a:pt x="1091849" y="79691"/>
                </a:lnTo>
                <a:lnTo>
                  <a:pt x="1156821" y="77074"/>
                </a:lnTo>
                <a:lnTo>
                  <a:pt x="1210372" y="75842"/>
                </a:lnTo>
                <a:lnTo>
                  <a:pt x="1263926" y="75420"/>
                </a:lnTo>
                <a:lnTo>
                  <a:pt x="1290649" y="75510"/>
                </a:lnTo>
                <a:lnTo>
                  <a:pt x="1343882" y="76290"/>
                </a:lnTo>
                <a:lnTo>
                  <a:pt x="1396684" y="77864"/>
                </a:lnTo>
                <a:lnTo>
                  <a:pt x="1448883" y="80226"/>
                </a:lnTo>
                <a:lnTo>
                  <a:pt x="1500307" y="83370"/>
                </a:lnTo>
                <a:lnTo>
                  <a:pt x="1550781" y="87289"/>
                </a:lnTo>
                <a:lnTo>
                  <a:pt x="1600133" y="91978"/>
                </a:lnTo>
                <a:lnTo>
                  <a:pt x="1648190" y="97431"/>
                </a:lnTo>
                <a:lnTo>
                  <a:pt x="1671679" y="100442"/>
                </a:lnTo>
                <a:lnTo>
                  <a:pt x="1697962" y="90218"/>
                </a:lnTo>
                <a:lnTo>
                  <a:pt x="1759541" y="71798"/>
                </a:lnTo>
                <a:lnTo>
                  <a:pt x="1794396" y="63632"/>
                </a:lnTo>
                <a:lnTo>
                  <a:pt x="1831667" y="56182"/>
                </a:lnTo>
                <a:lnTo>
                  <a:pt x="1871132" y="49464"/>
                </a:lnTo>
                <a:lnTo>
                  <a:pt x="1912571" y="43492"/>
                </a:lnTo>
                <a:lnTo>
                  <a:pt x="1955763" y="38283"/>
                </a:lnTo>
                <a:lnTo>
                  <a:pt x="2000486" y="33851"/>
                </a:lnTo>
                <a:lnTo>
                  <a:pt x="2046519" y="30211"/>
                </a:lnTo>
                <a:lnTo>
                  <a:pt x="2093643" y="27379"/>
                </a:lnTo>
                <a:lnTo>
                  <a:pt x="2141635" y="25370"/>
                </a:lnTo>
                <a:lnTo>
                  <a:pt x="2190275" y="24199"/>
                </a:lnTo>
                <a:lnTo>
                  <a:pt x="2239341" y="23881"/>
                </a:lnTo>
                <a:lnTo>
                  <a:pt x="2288613" y="24432"/>
                </a:lnTo>
                <a:lnTo>
                  <a:pt x="2337870" y="25867"/>
                </a:lnTo>
                <a:lnTo>
                  <a:pt x="2386891" y="28202"/>
                </a:lnTo>
                <a:lnTo>
                  <a:pt x="2435454" y="31450"/>
                </a:lnTo>
                <a:lnTo>
                  <a:pt x="2483340" y="35629"/>
                </a:lnTo>
                <a:lnTo>
                  <a:pt x="2530326" y="40752"/>
                </a:lnTo>
                <a:lnTo>
                  <a:pt x="2570775" y="46042"/>
                </a:lnTo>
                <a:lnTo>
                  <a:pt x="2609356" y="52000"/>
                </a:lnTo>
                <a:lnTo>
                  <a:pt x="2645929" y="58599"/>
                </a:lnTo>
                <a:lnTo>
                  <a:pt x="2677900" y="65263"/>
                </a:lnTo>
                <a:lnTo>
                  <a:pt x="2698453" y="56781"/>
                </a:lnTo>
                <a:lnTo>
                  <a:pt x="2747129" y="41432"/>
                </a:lnTo>
                <a:lnTo>
                  <a:pt x="2774891" y="34592"/>
                </a:lnTo>
                <a:lnTo>
                  <a:pt x="2804698" y="28326"/>
                </a:lnTo>
                <a:lnTo>
                  <a:pt x="2836368" y="22647"/>
                </a:lnTo>
                <a:lnTo>
                  <a:pt x="2869722" y="17570"/>
                </a:lnTo>
                <a:lnTo>
                  <a:pt x="2904582" y="13107"/>
                </a:lnTo>
                <a:lnTo>
                  <a:pt x="2940766" y="9273"/>
                </a:lnTo>
                <a:lnTo>
                  <a:pt x="2978096" y="6081"/>
                </a:lnTo>
                <a:lnTo>
                  <a:pt x="3016392" y="3544"/>
                </a:lnTo>
                <a:lnTo>
                  <a:pt x="3055474" y="1675"/>
                </a:lnTo>
                <a:lnTo>
                  <a:pt x="3095163" y="489"/>
                </a:lnTo>
                <a:lnTo>
                  <a:pt x="3135278" y="0"/>
                </a:lnTo>
                <a:lnTo>
                  <a:pt x="3175641" y="219"/>
                </a:lnTo>
                <a:lnTo>
                  <a:pt x="3216071" y="1161"/>
                </a:lnTo>
                <a:lnTo>
                  <a:pt x="3256389" y="2840"/>
                </a:lnTo>
                <a:lnTo>
                  <a:pt x="3296416" y="5269"/>
                </a:lnTo>
                <a:lnTo>
                  <a:pt x="3335971" y="8461"/>
                </a:lnTo>
                <a:lnTo>
                  <a:pt x="3374876" y="12431"/>
                </a:lnTo>
                <a:lnTo>
                  <a:pt x="3403733" y="15944"/>
                </a:lnTo>
                <a:lnTo>
                  <a:pt x="3444905" y="21965"/>
                </a:lnTo>
                <a:lnTo>
                  <a:pt x="3483320" y="28840"/>
                </a:lnTo>
                <a:lnTo>
                  <a:pt x="3518730" y="36515"/>
                </a:lnTo>
                <a:lnTo>
                  <a:pt x="3550886" y="44937"/>
                </a:lnTo>
                <a:lnTo>
                  <a:pt x="3556105" y="46467"/>
                </a:lnTo>
                <a:lnTo>
                  <a:pt x="3588234" y="38562"/>
                </a:lnTo>
                <a:lnTo>
                  <a:pt x="3622530" y="31385"/>
                </a:lnTo>
                <a:lnTo>
                  <a:pt x="3658785" y="24939"/>
                </a:lnTo>
                <a:lnTo>
                  <a:pt x="3696786" y="19230"/>
                </a:lnTo>
                <a:lnTo>
                  <a:pt x="3736326" y="14260"/>
                </a:lnTo>
                <a:lnTo>
                  <a:pt x="3777193" y="10035"/>
                </a:lnTo>
                <a:lnTo>
                  <a:pt x="3819178" y="6557"/>
                </a:lnTo>
                <a:lnTo>
                  <a:pt x="3862071" y="3831"/>
                </a:lnTo>
                <a:lnTo>
                  <a:pt x="3905662" y="1861"/>
                </a:lnTo>
                <a:lnTo>
                  <a:pt x="3949741" y="652"/>
                </a:lnTo>
                <a:lnTo>
                  <a:pt x="3994099" y="205"/>
                </a:lnTo>
                <a:lnTo>
                  <a:pt x="4038524" y="527"/>
                </a:lnTo>
                <a:lnTo>
                  <a:pt x="4082808" y="1621"/>
                </a:lnTo>
                <a:lnTo>
                  <a:pt x="4126740" y="3491"/>
                </a:lnTo>
                <a:lnTo>
                  <a:pt x="4170110" y="6140"/>
                </a:lnTo>
                <a:lnTo>
                  <a:pt x="4212709" y="9574"/>
                </a:lnTo>
                <a:lnTo>
                  <a:pt x="4254327" y="13795"/>
                </a:lnTo>
                <a:lnTo>
                  <a:pt x="4294753" y="18808"/>
                </a:lnTo>
                <a:lnTo>
                  <a:pt x="4333777" y="24618"/>
                </a:lnTo>
                <a:lnTo>
                  <a:pt x="4371191" y="31227"/>
                </a:lnTo>
                <a:lnTo>
                  <a:pt x="4406904" y="38697"/>
                </a:lnTo>
                <a:lnTo>
                  <a:pt x="4439558" y="46766"/>
                </a:lnTo>
                <a:lnTo>
                  <a:pt x="4482524" y="59888"/>
                </a:lnTo>
                <a:lnTo>
                  <a:pt x="4517885" y="74085"/>
                </a:lnTo>
                <a:lnTo>
                  <a:pt x="4552454" y="94403"/>
                </a:lnTo>
                <a:lnTo>
                  <a:pt x="4566390" y="107808"/>
                </a:lnTo>
                <a:lnTo>
                  <a:pt x="4616080" y="111382"/>
                </a:lnTo>
                <a:lnTo>
                  <a:pt x="4663575" y="115786"/>
                </a:lnTo>
                <a:lnTo>
                  <a:pt x="4708760" y="120975"/>
                </a:lnTo>
                <a:lnTo>
                  <a:pt x="4751520" y="126903"/>
                </a:lnTo>
                <a:lnTo>
                  <a:pt x="4791741" y="133525"/>
                </a:lnTo>
                <a:lnTo>
                  <a:pt x="4829308" y="140795"/>
                </a:lnTo>
                <a:lnTo>
                  <a:pt x="4864107" y="148666"/>
                </a:lnTo>
                <a:lnTo>
                  <a:pt x="4896021" y="157094"/>
                </a:lnTo>
                <a:lnTo>
                  <a:pt x="4924937" y="166032"/>
                </a:lnTo>
                <a:lnTo>
                  <a:pt x="4950740" y="175435"/>
                </a:lnTo>
                <a:lnTo>
                  <a:pt x="4973314" y="185257"/>
                </a:lnTo>
                <a:lnTo>
                  <a:pt x="4992546" y="195453"/>
                </a:lnTo>
                <a:lnTo>
                  <a:pt x="5008320" y="205976"/>
                </a:lnTo>
                <a:lnTo>
                  <a:pt x="5020522" y="216781"/>
                </a:lnTo>
                <a:lnTo>
                  <a:pt x="5033750" y="239055"/>
                </a:lnTo>
                <a:lnTo>
                  <a:pt x="5034546" y="250431"/>
                </a:lnTo>
                <a:lnTo>
                  <a:pt x="5031311" y="261907"/>
                </a:lnTo>
                <a:lnTo>
                  <a:pt x="5012287" y="284973"/>
                </a:lnTo>
                <a:lnTo>
                  <a:pt x="4992153" y="298965"/>
                </a:lnTo>
                <a:lnTo>
                  <a:pt x="4983204" y="304023"/>
                </a:lnTo>
                <a:lnTo>
                  <a:pt x="5021368" y="316292"/>
                </a:lnTo>
                <a:lnTo>
                  <a:pt x="5054506" y="329016"/>
                </a:lnTo>
                <a:lnTo>
                  <a:pt x="5082653" y="342128"/>
                </a:lnTo>
                <a:lnTo>
                  <a:pt x="5105850" y="355562"/>
                </a:lnTo>
                <a:lnTo>
                  <a:pt x="5137543" y="383134"/>
                </a:lnTo>
                <a:lnTo>
                  <a:pt x="5149889" y="411205"/>
                </a:lnTo>
                <a:lnTo>
                  <a:pt x="5148902" y="425262"/>
                </a:lnTo>
                <a:lnTo>
                  <a:pt x="5132798" y="453091"/>
                </a:lnTo>
                <a:lnTo>
                  <a:pt x="5098109" y="480100"/>
                </a:lnTo>
                <a:lnTo>
                  <a:pt x="5073891" y="493133"/>
                </a:lnTo>
                <a:lnTo>
                  <a:pt x="5045140" y="505762"/>
                </a:lnTo>
                <a:lnTo>
                  <a:pt x="5011896" y="517923"/>
                </a:lnTo>
                <a:lnTo>
                  <a:pt x="4974195" y="529550"/>
                </a:lnTo>
                <a:lnTo>
                  <a:pt x="4932078" y="540576"/>
                </a:lnTo>
                <a:lnTo>
                  <a:pt x="4885580" y="550935"/>
                </a:lnTo>
                <a:lnTo>
                  <a:pt x="4834741" y="560563"/>
                </a:lnTo>
                <a:lnTo>
                  <a:pt x="4801164" y="566078"/>
                </a:lnTo>
                <a:lnTo>
                  <a:pt x="4766473" y="571189"/>
                </a:lnTo>
                <a:lnTo>
                  <a:pt x="4730740" y="575887"/>
                </a:lnTo>
                <a:lnTo>
                  <a:pt x="4694041" y="580163"/>
                </a:lnTo>
                <a:lnTo>
                  <a:pt x="4656449" y="584010"/>
                </a:lnTo>
                <a:lnTo>
                  <a:pt x="4618037" y="587419"/>
                </a:lnTo>
                <a:lnTo>
                  <a:pt x="4578880" y="590381"/>
                </a:lnTo>
                <a:lnTo>
                  <a:pt x="4539052" y="592888"/>
                </a:lnTo>
                <a:lnTo>
                  <a:pt x="4498627" y="594932"/>
                </a:lnTo>
                <a:lnTo>
                  <a:pt x="4457678" y="596504"/>
                </a:lnTo>
                <a:lnTo>
                  <a:pt x="4454942" y="609305"/>
                </a:lnTo>
                <a:lnTo>
                  <a:pt x="4420814" y="645792"/>
                </a:lnTo>
                <a:lnTo>
                  <a:pt x="4378252" y="668120"/>
                </a:lnTo>
                <a:lnTo>
                  <a:pt x="4321510" y="688478"/>
                </a:lnTo>
                <a:lnTo>
                  <a:pt x="4252017" y="706549"/>
                </a:lnTo>
                <a:lnTo>
                  <a:pt x="4212937" y="714627"/>
                </a:lnTo>
                <a:lnTo>
                  <a:pt x="4171206" y="722014"/>
                </a:lnTo>
                <a:lnTo>
                  <a:pt x="4127002" y="728670"/>
                </a:lnTo>
                <a:lnTo>
                  <a:pt x="4080505" y="734555"/>
                </a:lnTo>
                <a:lnTo>
                  <a:pt x="4031893" y="739629"/>
                </a:lnTo>
                <a:lnTo>
                  <a:pt x="3981345" y="743852"/>
                </a:lnTo>
                <a:lnTo>
                  <a:pt x="3929039" y="747185"/>
                </a:lnTo>
                <a:lnTo>
                  <a:pt x="3875156" y="749588"/>
                </a:lnTo>
                <a:lnTo>
                  <a:pt x="3819873" y="751021"/>
                </a:lnTo>
                <a:lnTo>
                  <a:pt x="3763369" y="751444"/>
                </a:lnTo>
                <a:lnTo>
                  <a:pt x="3744323" y="751346"/>
                </a:lnTo>
                <a:lnTo>
                  <a:pt x="3706397" y="750793"/>
                </a:lnTo>
                <a:lnTo>
                  <a:pt x="3668762" y="749769"/>
                </a:lnTo>
                <a:lnTo>
                  <a:pt x="3631500" y="748280"/>
                </a:lnTo>
                <a:lnTo>
                  <a:pt x="3594695" y="746333"/>
                </a:lnTo>
                <a:lnTo>
                  <a:pt x="3558427" y="743933"/>
                </a:lnTo>
                <a:lnTo>
                  <a:pt x="3522779" y="741086"/>
                </a:lnTo>
                <a:lnTo>
                  <a:pt x="3487834" y="737799"/>
                </a:lnTo>
                <a:lnTo>
                  <a:pt x="3436914" y="732056"/>
                </a:lnTo>
                <a:lnTo>
                  <a:pt x="3404086" y="727695"/>
                </a:lnTo>
                <a:lnTo>
                  <a:pt x="3382430" y="741871"/>
                </a:lnTo>
                <a:lnTo>
                  <a:pt x="3325743" y="768207"/>
                </a:lnTo>
                <a:lnTo>
                  <a:pt x="3252944" y="791645"/>
                </a:lnTo>
                <a:lnTo>
                  <a:pt x="3211148" y="802199"/>
                </a:lnTo>
                <a:lnTo>
                  <a:pt x="3166097" y="811934"/>
                </a:lnTo>
                <a:lnTo>
                  <a:pt x="3118051" y="820819"/>
                </a:lnTo>
                <a:lnTo>
                  <a:pt x="3067268" y="828823"/>
                </a:lnTo>
                <a:lnTo>
                  <a:pt x="3014005" y="835915"/>
                </a:lnTo>
                <a:lnTo>
                  <a:pt x="2958521" y="842062"/>
                </a:lnTo>
                <a:lnTo>
                  <a:pt x="2901074" y="847234"/>
                </a:lnTo>
                <a:lnTo>
                  <a:pt x="2841922" y="851400"/>
                </a:lnTo>
                <a:lnTo>
                  <a:pt x="2781324" y="854528"/>
                </a:lnTo>
                <a:lnTo>
                  <a:pt x="2719536" y="856586"/>
                </a:lnTo>
                <a:lnTo>
                  <a:pt x="2656818" y="857544"/>
                </a:lnTo>
                <a:lnTo>
                  <a:pt x="2593427" y="857369"/>
                </a:lnTo>
                <a:lnTo>
                  <a:pt x="2529622" y="856032"/>
                </a:lnTo>
                <a:lnTo>
                  <a:pt x="2465661" y="853500"/>
                </a:lnTo>
                <a:lnTo>
                  <a:pt x="2401802" y="849742"/>
                </a:lnTo>
                <a:lnTo>
                  <a:pt x="2349105" y="845643"/>
                </a:lnTo>
                <a:lnTo>
                  <a:pt x="2298027" y="840754"/>
                </a:lnTo>
                <a:lnTo>
                  <a:pt x="2248722" y="835102"/>
                </a:lnTo>
                <a:lnTo>
                  <a:pt x="2201347" y="828713"/>
                </a:lnTo>
                <a:lnTo>
                  <a:pt x="2156057" y="821611"/>
                </a:lnTo>
                <a:lnTo>
                  <a:pt x="2113007" y="813824"/>
                </a:lnTo>
                <a:lnTo>
                  <a:pt x="2072353" y="805377"/>
                </a:lnTo>
                <a:lnTo>
                  <a:pt x="2034250" y="796296"/>
                </a:lnTo>
                <a:lnTo>
                  <a:pt x="1982219" y="781543"/>
                </a:lnTo>
                <a:lnTo>
                  <a:pt x="1966319" y="776336"/>
                </a:lnTo>
                <a:lnTo>
                  <a:pt x="1900153" y="784587"/>
                </a:lnTo>
                <a:lnTo>
                  <a:pt x="1832366" y="791482"/>
                </a:lnTo>
                <a:lnTo>
                  <a:pt x="1763281" y="797041"/>
                </a:lnTo>
                <a:lnTo>
                  <a:pt x="1693223" y="801282"/>
                </a:lnTo>
                <a:lnTo>
                  <a:pt x="1622518" y="804222"/>
                </a:lnTo>
                <a:lnTo>
                  <a:pt x="1551490" y="805881"/>
                </a:lnTo>
                <a:lnTo>
                  <a:pt x="1480464" y="806277"/>
                </a:lnTo>
                <a:lnTo>
                  <a:pt x="1409764" y="805428"/>
                </a:lnTo>
                <a:lnTo>
                  <a:pt x="1339716" y="803352"/>
                </a:lnTo>
                <a:lnTo>
                  <a:pt x="1270645" y="800069"/>
                </a:lnTo>
                <a:lnTo>
                  <a:pt x="1202874" y="795596"/>
                </a:lnTo>
                <a:lnTo>
                  <a:pt x="1136730" y="789951"/>
                </a:lnTo>
                <a:lnTo>
                  <a:pt x="1072536" y="783154"/>
                </a:lnTo>
                <a:lnTo>
                  <a:pt x="1010617" y="775222"/>
                </a:lnTo>
                <a:lnTo>
                  <a:pt x="951299" y="766174"/>
                </a:lnTo>
                <a:lnTo>
                  <a:pt x="894906" y="756028"/>
                </a:lnTo>
                <a:lnTo>
                  <a:pt x="841763" y="744803"/>
                </a:lnTo>
                <a:lnTo>
                  <a:pt x="792195" y="732517"/>
                </a:lnTo>
                <a:lnTo>
                  <a:pt x="746526" y="719188"/>
                </a:lnTo>
                <a:lnTo>
                  <a:pt x="705082" y="704835"/>
                </a:lnTo>
                <a:lnTo>
                  <a:pt x="695303" y="701025"/>
                </a:lnTo>
                <a:lnTo>
                  <a:pt x="652819" y="701769"/>
                </a:lnTo>
                <a:lnTo>
                  <a:pt x="610884" y="701735"/>
                </a:lnTo>
                <a:lnTo>
                  <a:pt x="569649" y="700947"/>
                </a:lnTo>
                <a:lnTo>
                  <a:pt x="529260" y="699434"/>
                </a:lnTo>
                <a:lnTo>
                  <a:pt x="489867" y="697221"/>
                </a:lnTo>
                <a:lnTo>
                  <a:pt x="451616" y="694335"/>
                </a:lnTo>
                <a:lnTo>
                  <a:pt x="414658" y="690802"/>
                </a:lnTo>
                <a:lnTo>
                  <a:pt x="379140" y="686650"/>
                </a:lnTo>
                <a:lnTo>
                  <a:pt x="345210" y="681905"/>
                </a:lnTo>
                <a:lnTo>
                  <a:pt x="313017" y="676593"/>
                </a:lnTo>
                <a:lnTo>
                  <a:pt x="282709" y="670741"/>
                </a:lnTo>
                <a:lnTo>
                  <a:pt x="254434" y="664376"/>
                </a:lnTo>
                <a:lnTo>
                  <a:pt x="228341" y="657523"/>
                </a:lnTo>
                <a:lnTo>
                  <a:pt x="204578" y="650210"/>
                </a:lnTo>
                <a:lnTo>
                  <a:pt x="183292" y="642464"/>
                </a:lnTo>
                <a:lnTo>
                  <a:pt x="164634" y="634310"/>
                </a:lnTo>
                <a:lnTo>
                  <a:pt x="148750" y="625776"/>
                </a:lnTo>
                <a:lnTo>
                  <a:pt x="125900" y="607672"/>
                </a:lnTo>
                <a:lnTo>
                  <a:pt x="116624" y="591471"/>
                </a:lnTo>
                <a:lnTo>
                  <a:pt x="115700" y="584805"/>
                </a:lnTo>
                <a:lnTo>
                  <a:pt x="116437" y="578171"/>
                </a:lnTo>
                <a:lnTo>
                  <a:pt x="128397" y="558608"/>
                </a:lnTo>
                <a:lnTo>
                  <a:pt x="144279" y="545992"/>
                </a:lnTo>
                <a:lnTo>
                  <a:pt x="166288" y="533854"/>
                </a:lnTo>
                <a:lnTo>
                  <a:pt x="194251" y="522307"/>
                </a:lnTo>
                <a:lnTo>
                  <a:pt x="227996" y="511469"/>
                </a:lnTo>
                <a:lnTo>
                  <a:pt x="246983" y="506352"/>
                </a:lnTo>
                <a:lnTo>
                  <a:pt x="255756" y="504175"/>
                </a:lnTo>
                <a:lnTo>
                  <a:pt x="220016" y="498952"/>
                </a:lnTo>
                <a:lnTo>
                  <a:pt x="186778" y="493181"/>
                </a:lnTo>
                <a:lnTo>
                  <a:pt x="156092" y="486902"/>
                </a:lnTo>
                <a:lnTo>
                  <a:pt x="128004" y="480158"/>
                </a:lnTo>
                <a:lnTo>
                  <a:pt x="102562" y="472988"/>
                </a:lnTo>
                <a:lnTo>
                  <a:pt x="79814" y="465436"/>
                </a:lnTo>
                <a:lnTo>
                  <a:pt x="59807" y="457543"/>
                </a:lnTo>
                <a:lnTo>
                  <a:pt x="42589" y="449349"/>
                </a:lnTo>
                <a:lnTo>
                  <a:pt x="28207" y="440898"/>
                </a:lnTo>
                <a:lnTo>
                  <a:pt x="8145" y="423386"/>
                </a:lnTo>
                <a:lnTo>
                  <a:pt x="0" y="405338"/>
                </a:lnTo>
                <a:lnTo>
                  <a:pt x="515" y="396218"/>
                </a:lnTo>
                <a:lnTo>
                  <a:pt x="10961" y="377992"/>
                </a:lnTo>
                <a:lnTo>
                  <a:pt x="34277" y="360061"/>
                </a:lnTo>
                <a:lnTo>
                  <a:pt x="50880" y="351310"/>
                </a:lnTo>
                <a:lnTo>
                  <a:pt x="70844" y="342758"/>
                </a:lnTo>
                <a:lnTo>
                  <a:pt x="97675" y="333377"/>
                </a:lnTo>
                <a:lnTo>
                  <a:pt x="128001" y="324690"/>
                </a:lnTo>
                <a:lnTo>
                  <a:pt x="144391" y="320620"/>
                </a:lnTo>
                <a:lnTo>
                  <a:pt x="161554" y="316739"/>
                </a:lnTo>
                <a:lnTo>
                  <a:pt x="179456" y="313050"/>
                </a:lnTo>
                <a:lnTo>
                  <a:pt x="198063" y="309561"/>
                </a:lnTo>
                <a:lnTo>
                  <a:pt x="217343" y="306275"/>
                </a:lnTo>
                <a:lnTo>
                  <a:pt x="237262" y="303197"/>
                </a:lnTo>
                <a:lnTo>
                  <a:pt x="257785" y="300333"/>
                </a:lnTo>
                <a:lnTo>
                  <a:pt x="278879" y="297687"/>
                </a:lnTo>
                <a:lnTo>
                  <a:pt x="300511" y="295264"/>
                </a:lnTo>
                <a:lnTo>
                  <a:pt x="322647" y="293070"/>
                </a:lnTo>
                <a:lnTo>
                  <a:pt x="345253" y="291108"/>
                </a:lnTo>
                <a:lnTo>
                  <a:pt x="368296" y="289385"/>
                </a:lnTo>
                <a:lnTo>
                  <a:pt x="391742" y="287905"/>
                </a:lnTo>
                <a:lnTo>
                  <a:pt x="415558" y="286673"/>
                </a:lnTo>
                <a:lnTo>
                  <a:pt x="439709" y="285694"/>
                </a:lnTo>
                <a:lnTo>
                  <a:pt x="464163" y="284973"/>
                </a:lnTo>
                <a:lnTo>
                  <a:pt x="468481" y="28230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6178" y="861440"/>
            <a:ext cx="301625" cy="16102"/>
          </a:xfrm>
          <a:custGeom>
            <a:avLst/>
            <a:gdLst/>
            <a:ahLst/>
            <a:cxnLst/>
            <a:rect l="l" t="t" r="r" b="b"/>
            <a:pathLst>
              <a:path w="301625" h="16102">
                <a:moveTo>
                  <a:pt x="301625" y="15748"/>
                </a:moveTo>
                <a:lnTo>
                  <a:pt x="285834" y="15977"/>
                </a:lnTo>
                <a:lnTo>
                  <a:pt x="270054" y="16095"/>
                </a:lnTo>
                <a:lnTo>
                  <a:pt x="254295" y="16102"/>
                </a:lnTo>
                <a:lnTo>
                  <a:pt x="238568" y="15999"/>
                </a:lnTo>
                <a:lnTo>
                  <a:pt x="222885" y="15787"/>
                </a:lnTo>
                <a:lnTo>
                  <a:pt x="207254" y="15466"/>
                </a:lnTo>
                <a:lnTo>
                  <a:pt x="191687" y="15038"/>
                </a:lnTo>
                <a:lnTo>
                  <a:pt x="176195" y="14502"/>
                </a:lnTo>
                <a:lnTo>
                  <a:pt x="160789" y="13860"/>
                </a:lnTo>
                <a:lnTo>
                  <a:pt x="145478" y="13112"/>
                </a:lnTo>
                <a:lnTo>
                  <a:pt x="130274" y="12260"/>
                </a:lnTo>
                <a:lnTo>
                  <a:pt x="115187" y="11304"/>
                </a:lnTo>
                <a:lnTo>
                  <a:pt x="100229" y="10244"/>
                </a:lnTo>
                <a:lnTo>
                  <a:pt x="85409" y="9082"/>
                </a:lnTo>
                <a:lnTo>
                  <a:pt x="70739" y="7818"/>
                </a:lnTo>
                <a:lnTo>
                  <a:pt x="56228" y="6453"/>
                </a:lnTo>
                <a:lnTo>
                  <a:pt x="41888" y="4988"/>
                </a:lnTo>
                <a:lnTo>
                  <a:pt x="27730" y="3424"/>
                </a:lnTo>
                <a:lnTo>
                  <a:pt x="13763" y="1761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21915" y="1050289"/>
            <a:ext cx="131953" cy="7620"/>
          </a:xfrm>
          <a:custGeom>
            <a:avLst/>
            <a:gdLst/>
            <a:ahLst/>
            <a:cxnLst/>
            <a:rect l="l" t="t" r="r" b="b"/>
            <a:pathLst>
              <a:path w="131953" h="7620">
                <a:moveTo>
                  <a:pt x="131953" y="0"/>
                </a:moveTo>
                <a:lnTo>
                  <a:pt x="119703" y="1063"/>
                </a:lnTo>
                <a:lnTo>
                  <a:pt x="107342" y="2055"/>
                </a:lnTo>
                <a:lnTo>
                  <a:pt x="94875" y="2978"/>
                </a:lnTo>
                <a:lnTo>
                  <a:pt x="82312" y="3830"/>
                </a:lnTo>
                <a:lnTo>
                  <a:pt x="69659" y="4611"/>
                </a:lnTo>
                <a:lnTo>
                  <a:pt x="56923" y="5323"/>
                </a:lnTo>
                <a:lnTo>
                  <a:pt x="44112" y="5964"/>
                </a:lnTo>
                <a:lnTo>
                  <a:pt x="31234" y="6534"/>
                </a:lnTo>
                <a:lnTo>
                  <a:pt x="18295" y="7035"/>
                </a:lnTo>
                <a:lnTo>
                  <a:pt x="5304" y="7465"/>
                </a:lnTo>
                <a:lnTo>
                  <a:pt x="0" y="762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1397" y="1098930"/>
            <a:ext cx="79501" cy="34544"/>
          </a:xfrm>
          <a:custGeom>
            <a:avLst/>
            <a:gdLst/>
            <a:ahLst/>
            <a:cxnLst/>
            <a:rect l="l" t="t" r="r" b="b"/>
            <a:pathLst>
              <a:path w="79501" h="34544">
                <a:moveTo>
                  <a:pt x="79501" y="34544"/>
                </a:moveTo>
                <a:lnTo>
                  <a:pt x="65834" y="29743"/>
                </a:lnTo>
                <a:lnTo>
                  <a:pt x="52857" y="24838"/>
                </a:lnTo>
                <a:lnTo>
                  <a:pt x="40571" y="19837"/>
                </a:lnTo>
                <a:lnTo>
                  <a:pt x="28979" y="14751"/>
                </a:lnTo>
                <a:lnTo>
                  <a:pt x="18083" y="9588"/>
                </a:lnTo>
                <a:lnTo>
                  <a:pt x="7887" y="4359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29428" y="1047369"/>
            <a:ext cx="31750" cy="37845"/>
          </a:xfrm>
          <a:custGeom>
            <a:avLst/>
            <a:gdLst/>
            <a:ahLst/>
            <a:cxnLst/>
            <a:rect l="l" t="t" r="r" b="b"/>
            <a:pathLst>
              <a:path w="31750" h="37845">
                <a:moveTo>
                  <a:pt x="31750" y="0"/>
                </a:moveTo>
                <a:lnTo>
                  <a:pt x="26965" y="9863"/>
                </a:lnTo>
                <a:lnTo>
                  <a:pt x="19851" y="19650"/>
                </a:lnTo>
                <a:lnTo>
                  <a:pt x="10394" y="29335"/>
                </a:lnTo>
                <a:lnTo>
                  <a:pt x="0" y="3784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2495" y="813308"/>
            <a:ext cx="387095" cy="141604"/>
          </a:xfrm>
          <a:custGeom>
            <a:avLst/>
            <a:gdLst/>
            <a:ahLst/>
            <a:cxnLst/>
            <a:rect l="l" t="t" r="r" b="b"/>
            <a:pathLst>
              <a:path w="387095" h="141604">
                <a:moveTo>
                  <a:pt x="0" y="0"/>
                </a:moveTo>
                <a:lnTo>
                  <a:pt x="35126" y="4156"/>
                </a:lnTo>
                <a:lnTo>
                  <a:pt x="68884" y="8727"/>
                </a:lnTo>
                <a:lnTo>
                  <a:pt x="101225" y="13695"/>
                </a:lnTo>
                <a:lnTo>
                  <a:pt x="132100" y="19042"/>
                </a:lnTo>
                <a:lnTo>
                  <a:pt x="161460" y="24751"/>
                </a:lnTo>
                <a:lnTo>
                  <a:pt x="189257" y="30802"/>
                </a:lnTo>
                <a:lnTo>
                  <a:pt x="215443" y="37179"/>
                </a:lnTo>
                <a:lnTo>
                  <a:pt x="239969" y="43864"/>
                </a:lnTo>
                <a:lnTo>
                  <a:pt x="262785" y="50839"/>
                </a:lnTo>
                <a:lnTo>
                  <a:pt x="283844" y="58086"/>
                </a:lnTo>
                <a:lnTo>
                  <a:pt x="303098" y="65587"/>
                </a:lnTo>
                <a:lnTo>
                  <a:pt x="320497" y="73325"/>
                </a:lnTo>
                <a:lnTo>
                  <a:pt x="335992" y="81282"/>
                </a:lnTo>
                <a:lnTo>
                  <a:pt x="349537" y="89439"/>
                </a:lnTo>
                <a:lnTo>
                  <a:pt x="361080" y="97780"/>
                </a:lnTo>
                <a:lnTo>
                  <a:pt x="377973" y="114938"/>
                </a:lnTo>
                <a:lnTo>
                  <a:pt x="386282" y="132616"/>
                </a:lnTo>
                <a:lnTo>
                  <a:pt x="387095" y="14160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3158" y="662432"/>
            <a:ext cx="172466" cy="53085"/>
          </a:xfrm>
          <a:custGeom>
            <a:avLst/>
            <a:gdLst/>
            <a:ahLst/>
            <a:cxnLst/>
            <a:rect l="l" t="t" r="r" b="b"/>
            <a:pathLst>
              <a:path w="172466" h="53085">
                <a:moveTo>
                  <a:pt x="172466" y="0"/>
                </a:moveTo>
                <a:lnTo>
                  <a:pt x="163989" y="4282"/>
                </a:lnTo>
                <a:lnTo>
                  <a:pt x="154920" y="8494"/>
                </a:lnTo>
                <a:lnTo>
                  <a:pt x="145270" y="12632"/>
                </a:lnTo>
                <a:lnTo>
                  <a:pt x="135047" y="16693"/>
                </a:lnTo>
                <a:lnTo>
                  <a:pt x="124260" y="20675"/>
                </a:lnTo>
                <a:lnTo>
                  <a:pt x="112918" y="24574"/>
                </a:lnTo>
                <a:lnTo>
                  <a:pt x="101030" y="28388"/>
                </a:lnTo>
                <a:lnTo>
                  <a:pt x="88605" y="32113"/>
                </a:lnTo>
                <a:lnTo>
                  <a:pt x="75652" y="35747"/>
                </a:lnTo>
                <a:lnTo>
                  <a:pt x="62181" y="39287"/>
                </a:lnTo>
                <a:lnTo>
                  <a:pt x="48199" y="42729"/>
                </a:lnTo>
                <a:lnTo>
                  <a:pt x="33717" y="46072"/>
                </a:lnTo>
                <a:lnTo>
                  <a:pt x="18743" y="49311"/>
                </a:lnTo>
                <a:lnTo>
                  <a:pt x="3286" y="52445"/>
                </a:lnTo>
                <a:lnTo>
                  <a:pt x="0" y="5308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91986" y="465454"/>
            <a:ext cx="9092" cy="25019"/>
          </a:xfrm>
          <a:custGeom>
            <a:avLst/>
            <a:gdLst/>
            <a:ahLst/>
            <a:cxnLst/>
            <a:rect l="l" t="t" r="r" b="b"/>
            <a:pathLst>
              <a:path w="9092" h="25019">
                <a:moveTo>
                  <a:pt x="0" y="0"/>
                </a:moveTo>
                <a:lnTo>
                  <a:pt x="6936" y="11697"/>
                </a:lnTo>
                <a:lnTo>
                  <a:pt x="9092" y="23484"/>
                </a:lnTo>
                <a:lnTo>
                  <a:pt x="9016" y="25019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91150" y="404240"/>
            <a:ext cx="88264" cy="31876"/>
          </a:xfrm>
          <a:custGeom>
            <a:avLst/>
            <a:gdLst/>
            <a:ahLst/>
            <a:cxnLst/>
            <a:rect l="l" t="t" r="r" b="b"/>
            <a:pathLst>
              <a:path w="88264" h="31876">
                <a:moveTo>
                  <a:pt x="0" y="31876"/>
                </a:moveTo>
                <a:lnTo>
                  <a:pt x="9483" y="27234"/>
                </a:lnTo>
                <a:lnTo>
                  <a:pt x="19770" y="22690"/>
                </a:lnTo>
                <a:lnTo>
                  <a:pt x="30844" y="18249"/>
                </a:lnTo>
                <a:lnTo>
                  <a:pt x="42684" y="13910"/>
                </a:lnTo>
                <a:lnTo>
                  <a:pt x="55272" y="9677"/>
                </a:lnTo>
                <a:lnTo>
                  <a:pt x="68588" y="5551"/>
                </a:lnTo>
                <a:lnTo>
                  <a:pt x="82615" y="1534"/>
                </a:lnTo>
                <a:lnTo>
                  <a:pt x="88264" y="0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5142" y="423799"/>
            <a:ext cx="42799" cy="27559"/>
          </a:xfrm>
          <a:custGeom>
            <a:avLst/>
            <a:gdLst/>
            <a:ahLst/>
            <a:cxnLst/>
            <a:rect l="l" t="t" r="r" b="b"/>
            <a:pathLst>
              <a:path w="42799" h="27559">
                <a:moveTo>
                  <a:pt x="0" y="27559"/>
                </a:moveTo>
                <a:lnTo>
                  <a:pt x="7812" y="20481"/>
                </a:lnTo>
                <a:lnTo>
                  <a:pt x="17545" y="13522"/>
                </a:lnTo>
                <a:lnTo>
                  <a:pt x="29176" y="6705"/>
                </a:lnTo>
                <a:lnTo>
                  <a:pt x="42799" y="0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5878" y="460755"/>
            <a:ext cx="154812" cy="26797"/>
          </a:xfrm>
          <a:custGeom>
            <a:avLst/>
            <a:gdLst/>
            <a:ahLst/>
            <a:cxnLst/>
            <a:rect l="l" t="t" r="r" b="b"/>
            <a:pathLst>
              <a:path w="154812" h="26797">
                <a:moveTo>
                  <a:pt x="0" y="0"/>
                </a:moveTo>
                <a:lnTo>
                  <a:pt x="13531" y="1846"/>
                </a:lnTo>
                <a:lnTo>
                  <a:pt x="26900" y="3752"/>
                </a:lnTo>
                <a:lnTo>
                  <a:pt x="40100" y="5716"/>
                </a:lnTo>
                <a:lnTo>
                  <a:pt x="53127" y="7737"/>
                </a:lnTo>
                <a:lnTo>
                  <a:pt x="65977" y="9815"/>
                </a:lnTo>
                <a:lnTo>
                  <a:pt x="78646" y="11948"/>
                </a:lnTo>
                <a:lnTo>
                  <a:pt x="91129" y="14136"/>
                </a:lnTo>
                <a:lnTo>
                  <a:pt x="103422" y="16379"/>
                </a:lnTo>
                <a:lnTo>
                  <a:pt x="115520" y="18675"/>
                </a:lnTo>
                <a:lnTo>
                  <a:pt x="127419" y="21023"/>
                </a:lnTo>
                <a:lnTo>
                  <a:pt x="139114" y="23423"/>
                </a:lnTo>
                <a:lnTo>
                  <a:pt x="150602" y="25874"/>
                </a:lnTo>
                <a:lnTo>
                  <a:pt x="154812" y="26797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93315" y="642874"/>
            <a:ext cx="27051" cy="28193"/>
          </a:xfrm>
          <a:custGeom>
            <a:avLst/>
            <a:gdLst/>
            <a:ahLst/>
            <a:cxnLst/>
            <a:rect l="l" t="t" r="r" b="b"/>
            <a:pathLst>
              <a:path w="27051" h="28193">
                <a:moveTo>
                  <a:pt x="27051" y="28193"/>
                </a:moveTo>
                <a:lnTo>
                  <a:pt x="16141" y="19169"/>
                </a:lnTo>
                <a:lnTo>
                  <a:pt x="7242" y="9982"/>
                </a:lnTo>
                <a:lnTo>
                  <a:pt x="433" y="711"/>
                </a:lnTo>
                <a:lnTo>
                  <a:pt x="0" y="0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0606" y="626872"/>
            <a:ext cx="25406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¿Qué es una célula?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1955546"/>
            <a:ext cx="8951422" cy="1427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La célula es la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unidad vi</a:t>
            </a:r>
            <a:r>
              <a:rPr sz="3600" spc="-29" baseline="3413" dirty="0" smtClean="0">
                <a:latin typeface="Calibri"/>
                <a:cs typeface="Calibri"/>
              </a:rPr>
              <a:t>v</a:t>
            </a:r>
            <a:r>
              <a:rPr sz="3600" spc="0" baseline="3413" dirty="0" smtClean="0">
                <a:latin typeface="Calibri"/>
                <a:cs typeface="Calibri"/>
              </a:rPr>
              <a:t>a más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pequeña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de </a:t>
            </a:r>
            <a:r>
              <a:rPr sz="3600" spc="-1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odo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ser vi</a:t>
            </a:r>
            <a:r>
              <a:rPr sz="3600" spc="-19" baseline="3413" dirty="0" smtClean="0">
                <a:latin typeface="Calibri"/>
                <a:cs typeface="Calibri"/>
              </a:rPr>
              <a:t>v</a:t>
            </a:r>
            <a:r>
              <a:rPr sz="3600" spc="-39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,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las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células </a:t>
            </a:r>
            <a:r>
              <a:rPr sz="3600" spc="-4" baseline="3413" dirty="0" smtClean="0">
                <a:latin typeface="Calibri"/>
                <a:cs typeface="Calibri"/>
              </a:rPr>
              <a:t>s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latin typeface="Calibri"/>
                <a:cs typeface="Calibri"/>
              </a:rPr>
              <a:t>agrupan pa</a:t>
            </a:r>
            <a:r>
              <a:rPr sz="3600" spc="-5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a </a:t>
            </a:r>
            <a:r>
              <a:rPr sz="3600" spc="-50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ormar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ejidos,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los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ejidos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se agrupan pa</a:t>
            </a:r>
            <a:r>
              <a:rPr sz="3600" spc="-5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a </a:t>
            </a:r>
            <a:r>
              <a:rPr sz="3600" spc="-50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ormar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ó</a:t>
            </a:r>
            <a:r>
              <a:rPr sz="3600" spc="-39" baseline="1137" dirty="0" smtClean="0">
                <a:latin typeface="Calibri"/>
                <a:cs typeface="Calibri"/>
              </a:rPr>
              <a:t>rg</a:t>
            </a:r>
            <a:r>
              <a:rPr sz="3600" spc="0" baseline="1137" dirty="0" smtClean="0">
                <a:latin typeface="Calibri"/>
                <a:cs typeface="Calibri"/>
              </a:rPr>
              <a:t>anos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y di</a:t>
            </a:r>
            <a:r>
              <a:rPr sz="3600" spc="-34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ti</a:t>
            </a:r>
            <a:r>
              <a:rPr sz="3600" spc="-25" baseline="1137" dirty="0" smtClean="0">
                <a:latin typeface="Calibri"/>
                <a:cs typeface="Calibri"/>
              </a:rPr>
              <a:t>nt</a:t>
            </a:r>
            <a:r>
              <a:rPr sz="3600" spc="0" baseline="1137" dirty="0" smtClean="0">
                <a:latin typeface="Calibri"/>
                <a:cs typeface="Calibri"/>
              </a:rPr>
              <a:t>os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ó</a:t>
            </a:r>
            <a:r>
              <a:rPr sz="3600" spc="-39" baseline="1137" dirty="0" smtClean="0">
                <a:latin typeface="Calibri"/>
                <a:cs typeface="Calibri"/>
              </a:rPr>
              <a:t>rg</a:t>
            </a:r>
            <a:r>
              <a:rPr sz="3600" spc="0" baseline="1137" dirty="0" smtClean="0">
                <a:latin typeface="Calibri"/>
                <a:cs typeface="Calibri"/>
              </a:rPr>
              <a:t>anos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se agrupan pa</a:t>
            </a:r>
            <a:r>
              <a:rPr sz="3600" spc="-5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a </a:t>
            </a:r>
            <a:r>
              <a:rPr sz="3600" spc="-50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ormar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si</a:t>
            </a:r>
            <a:r>
              <a:rPr sz="3600" spc="-34" baseline="1137" dirty="0" smtClean="0">
                <a:latin typeface="Calibri"/>
                <a:cs typeface="Calibri"/>
              </a:rPr>
              <a:t>s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emas, </a:t>
            </a:r>
            <a:r>
              <a:rPr sz="3600" spc="-1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omo</a:t>
            </a:r>
            <a:r>
              <a:rPr sz="3600" spc="-2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el si</a:t>
            </a:r>
            <a:r>
              <a:rPr sz="3600" spc="-34" baseline="1137" dirty="0" smtClean="0">
                <a:latin typeface="Calibri"/>
                <a:cs typeface="Calibri"/>
              </a:rPr>
              <a:t>s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ema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espi</a:t>
            </a:r>
            <a:r>
              <a:rPr sz="3600" spc="-54" baseline="1137" dirty="0" smtClean="0">
                <a:latin typeface="Calibri"/>
                <a:cs typeface="Calibri"/>
              </a:rPr>
              <a:t>r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ori</a:t>
            </a:r>
            <a:r>
              <a:rPr sz="3600" spc="-44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, el </a:t>
            </a:r>
            <a:r>
              <a:rPr sz="3600" spc="-4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i</a:t>
            </a:r>
            <a:r>
              <a:rPr sz="3600" spc="-34" baseline="1137" dirty="0" smtClean="0">
                <a:latin typeface="Calibri"/>
                <a:cs typeface="Calibri"/>
              </a:rPr>
              <a:t>s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ema ci</a:t>
            </a:r>
            <a:r>
              <a:rPr sz="3600" spc="-4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cul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ori</a:t>
            </a:r>
            <a:r>
              <a:rPr sz="3600" spc="-44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,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el si</a:t>
            </a:r>
            <a:r>
              <a:rPr sz="3600" spc="-39" baseline="1137" dirty="0" smtClean="0">
                <a:latin typeface="Calibri"/>
                <a:cs typeface="Calibri"/>
              </a:rPr>
              <a:t>s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ema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di</a:t>
            </a:r>
            <a:r>
              <a:rPr sz="3600" spc="-19" baseline="1137" dirty="0" smtClean="0">
                <a:latin typeface="Calibri"/>
                <a:cs typeface="Calibri"/>
              </a:rPr>
              <a:t>g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34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ti</a:t>
            </a:r>
            <a:r>
              <a:rPr sz="3600" spc="-19" baseline="1137" dirty="0" smtClean="0">
                <a:latin typeface="Calibri"/>
                <a:cs typeface="Calibri"/>
              </a:rPr>
              <a:t>v</a:t>
            </a:r>
            <a:r>
              <a:rPr sz="3600" spc="0" baseline="1137" dirty="0" smtClean="0">
                <a:latin typeface="Calibri"/>
                <a:cs typeface="Calibri"/>
              </a:rPr>
              <a:t>o e</a:t>
            </a:r>
            <a:r>
              <a:rPr sz="3600" spc="-25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ot</a:t>
            </a:r>
            <a:r>
              <a:rPr sz="3600" spc="-3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3784600"/>
            <a:ext cx="8995989" cy="1061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Los si</a:t>
            </a:r>
            <a:r>
              <a:rPr sz="3600" spc="-39" baseline="3413" dirty="0" smtClean="0">
                <a:latin typeface="Calibri"/>
                <a:cs typeface="Calibri"/>
              </a:rPr>
              <a:t>s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emas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se agrupan pa</a:t>
            </a:r>
            <a:r>
              <a:rPr sz="3600" spc="-5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a </a:t>
            </a:r>
            <a:r>
              <a:rPr sz="3600" spc="-50" baseline="3413" dirty="0" smtClean="0">
                <a:latin typeface="Calibri"/>
                <a:cs typeface="Calibri"/>
              </a:rPr>
              <a:t>f</a:t>
            </a:r>
            <a:r>
              <a:rPr sz="3600" spc="0" baseline="3413" dirty="0" smtClean="0">
                <a:latin typeface="Calibri"/>
                <a:cs typeface="Calibri"/>
              </a:rPr>
              <a:t>ormar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a los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se</a:t>
            </a:r>
            <a:r>
              <a:rPr sz="3600" spc="-3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es </a:t>
            </a:r>
            <a:r>
              <a:rPr sz="3600" spc="4" baseline="3413" dirty="0" smtClean="0">
                <a:latin typeface="Calibri"/>
                <a:cs typeface="Calibri"/>
              </a:rPr>
              <a:t>v</a:t>
            </a:r>
            <a:r>
              <a:rPr sz="3600" spc="0" baseline="3413" dirty="0" smtClean="0">
                <a:latin typeface="Calibri"/>
                <a:cs typeface="Calibri"/>
              </a:rPr>
              <a:t>i</a:t>
            </a:r>
            <a:r>
              <a:rPr sz="3600" spc="-19" baseline="3413" dirty="0" smtClean="0">
                <a:latin typeface="Calibri"/>
                <a:cs typeface="Calibri"/>
              </a:rPr>
              <a:t>v</a:t>
            </a:r>
            <a:r>
              <a:rPr sz="3600" spc="0" baseline="3413" dirty="0" smtClean="0">
                <a:latin typeface="Calibri"/>
                <a:cs typeface="Calibri"/>
              </a:rPr>
              <a:t>os pluri</a:t>
            </a:r>
            <a:r>
              <a:rPr sz="3600" spc="-4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elula</a:t>
            </a:r>
            <a:r>
              <a:rPr sz="3600" spc="-2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es sean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34" baseline="1137" dirty="0" smtClean="0">
                <a:latin typeface="Calibri"/>
                <a:cs typeface="Calibri"/>
              </a:rPr>
              <a:t>s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os humanos,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anim</a:t>
            </a:r>
            <a:r>
              <a:rPr sz="3600" spc="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les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y ha</a:t>
            </a:r>
            <a:r>
              <a:rPr sz="3600" spc="-34" baseline="1137" dirty="0" smtClean="0">
                <a:latin typeface="Calibri"/>
                <a:cs typeface="Calibri"/>
              </a:rPr>
              <a:t>s</a:t>
            </a:r>
            <a:r>
              <a:rPr sz="3600" spc="-2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a pla</a:t>
            </a:r>
            <a:r>
              <a:rPr sz="3600" spc="-29" baseline="1137" dirty="0" smtClean="0">
                <a:latin typeface="Calibri"/>
                <a:cs typeface="Calibri"/>
              </a:rPr>
              <a:t>nt</a:t>
            </a:r>
            <a:r>
              <a:rPr sz="3600" spc="0" baseline="1137" dirty="0" smtClean="0">
                <a:latin typeface="Calibri"/>
                <a:cs typeface="Calibri"/>
              </a:rPr>
              <a:t>as, los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39" baseline="1137" dirty="0" smtClean="0">
                <a:latin typeface="Calibri"/>
                <a:cs typeface="Calibri"/>
              </a:rPr>
              <a:t>rg</a:t>
            </a:r>
            <a:r>
              <a:rPr sz="3600" spc="0" baseline="1137" dirty="0" smtClean="0">
                <a:latin typeface="Calibri"/>
                <a:cs typeface="Calibri"/>
              </a:rPr>
              <a:t>anismos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unicelula</a:t>
            </a:r>
            <a:r>
              <a:rPr sz="3600" spc="-2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son aquellos que poseen una sola célula por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ejemplo</a:t>
            </a:r>
            <a:r>
              <a:rPr sz="3600" spc="-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las bac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erias.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5247640"/>
            <a:ext cx="8649412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-34" baseline="3413" dirty="0" smtClean="0">
                <a:latin typeface="Calibri"/>
                <a:cs typeface="Calibri"/>
              </a:rPr>
              <a:t>s</a:t>
            </a:r>
            <a:r>
              <a:rPr sz="3600" spc="-2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as e</a:t>
            </a:r>
            <a:r>
              <a:rPr sz="3600" spc="-29" baseline="3413" dirty="0" smtClean="0">
                <a:latin typeface="Calibri"/>
                <a:cs typeface="Calibri"/>
              </a:rPr>
              <a:t>st</a:t>
            </a:r>
            <a:r>
              <a:rPr sz="3600" spc="0" baseline="3413" dirty="0" smtClean="0">
                <a:latin typeface="Calibri"/>
                <a:cs typeface="Calibri"/>
              </a:rPr>
              <a:t>án </a:t>
            </a:r>
            <a:r>
              <a:rPr sz="3600" spc="-19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ompue</a:t>
            </a:r>
            <a:r>
              <a:rPr sz="3600" spc="-29" baseline="3413" dirty="0" smtClean="0">
                <a:latin typeface="Calibri"/>
                <a:cs typeface="Calibri"/>
              </a:rPr>
              <a:t>st</a:t>
            </a:r>
            <a:r>
              <a:rPr sz="3600" spc="0" baseline="3413" dirty="0" smtClean="0">
                <a:latin typeface="Calibri"/>
                <a:cs typeface="Calibri"/>
              </a:rPr>
              <a:t>a por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39" baseline="3413" dirty="0" smtClean="0">
                <a:latin typeface="Calibri"/>
                <a:cs typeface="Calibri"/>
              </a:rPr>
              <a:t>rg</a:t>
            </a:r>
            <a:r>
              <a:rPr sz="3600" spc="0" baseline="3413" dirty="0" smtClean="0">
                <a:latin typeface="Calibri"/>
                <a:cs typeface="Calibri"/>
              </a:rPr>
              <a:t>ánulos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celula</a:t>
            </a:r>
            <a:r>
              <a:rPr sz="3600" spc="-2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es l</a:t>
            </a:r>
            <a:r>
              <a:rPr sz="3600" spc="4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s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cuales se d</a:t>
            </a:r>
            <a:r>
              <a:rPr sz="3600" spc="-25" baseline="3413" dirty="0" smtClean="0">
                <a:latin typeface="Calibri"/>
                <a:cs typeface="Calibri"/>
              </a:rPr>
              <a:t>e</a:t>
            </a:r>
            <a:r>
              <a:rPr sz="3600" spc="0" baseline="3413" dirty="0" smtClean="0">
                <a:latin typeface="Calibri"/>
                <a:cs typeface="Calibri"/>
              </a:rPr>
              <a:t>finen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spc="-1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25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tinuación: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40" y="89407"/>
            <a:ext cx="8729559" cy="1061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277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* Núc</a:t>
            </a:r>
            <a:r>
              <a:rPr sz="36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eo</a:t>
            </a:r>
            <a:r>
              <a:rPr sz="36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celul</a:t>
            </a:r>
            <a:r>
              <a:rPr sz="36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: </a:t>
            </a:r>
            <a:r>
              <a:rPr sz="3600" spc="0" baseline="3413" dirty="0" smtClean="0">
                <a:latin typeface="Calibri"/>
                <a:cs typeface="Calibri"/>
              </a:rPr>
              <a:t>Cumple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la fun</a:t>
            </a:r>
            <a:r>
              <a:rPr sz="3600" spc="-9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ión de gua</a:t>
            </a:r>
            <a:r>
              <a:rPr sz="3600" spc="-3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dar y almacenar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los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-19" baseline="3413" dirty="0" smtClean="0">
                <a:latin typeface="Calibri"/>
                <a:cs typeface="Calibri"/>
              </a:rPr>
              <a:t>g</a:t>
            </a:r>
            <a:r>
              <a:rPr sz="3600" spc="0" baseline="3413" dirty="0" smtClean="0">
                <a:latin typeface="Calibri"/>
                <a:cs typeface="Calibri"/>
              </a:rPr>
              <a:t>enes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latin typeface="Calibri"/>
                <a:cs typeface="Calibri"/>
              </a:rPr>
              <a:t>en </a:t>
            </a:r>
            <a:r>
              <a:rPr sz="3600" spc="-44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orma de</a:t>
            </a:r>
            <a:r>
              <a:rPr sz="3600" spc="-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c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omosomas,</a:t>
            </a:r>
            <a:r>
              <a:rPr sz="3600" spc="-2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34" baseline="1137" dirty="0" smtClean="0">
                <a:latin typeface="Calibri"/>
                <a:cs typeface="Calibri"/>
              </a:rPr>
              <a:t>s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os </a:t>
            </a:r>
            <a:r>
              <a:rPr sz="3600" spc="-25" baseline="1137" dirty="0" smtClean="0">
                <a:latin typeface="Calibri"/>
                <a:cs typeface="Calibri"/>
              </a:rPr>
              <a:t>g</a:t>
            </a:r>
            <a:r>
              <a:rPr sz="3600" spc="0" baseline="1137" dirty="0" smtClean="0">
                <a:latin typeface="Calibri"/>
                <a:cs typeface="Calibri"/>
              </a:rPr>
              <a:t>enes son muy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impor</a:t>
            </a:r>
            <a:r>
              <a:rPr sz="3600" spc="-2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-25" baseline="1137" dirty="0" smtClean="0">
                <a:latin typeface="Calibri"/>
                <a:cs typeface="Calibri"/>
              </a:rPr>
              <a:t>nt</a:t>
            </a:r>
            <a:r>
              <a:rPr sz="3600" spc="0" baseline="1137" dirty="0" smtClean="0">
                <a:latin typeface="Calibri"/>
                <a:cs typeface="Calibri"/>
              </a:rPr>
              <a:t>es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-39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a que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-1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25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tienen la i</a:t>
            </a:r>
            <a:r>
              <a:rPr sz="3600" spc="-19" baseline="1137" dirty="0" smtClean="0">
                <a:latin typeface="Calibri"/>
                <a:cs typeface="Calibri"/>
              </a:rPr>
              <a:t>n</a:t>
            </a:r>
            <a:r>
              <a:rPr sz="3600" spc="-50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ormación</a:t>
            </a:r>
            <a:r>
              <a:rPr sz="3600" spc="-2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sob</a:t>
            </a:r>
            <a:r>
              <a:rPr sz="3600" spc="-3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 los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-50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as</a:t>
            </a:r>
            <a:r>
              <a:rPr sz="3600" spc="-25" baseline="1137" dirty="0" smtClean="0">
                <a:latin typeface="Calibri"/>
                <a:cs typeface="Calibri"/>
              </a:rPr>
              <a:t>g</a:t>
            </a:r>
            <a:r>
              <a:rPr sz="3600" spc="0" baseline="1137" dirty="0" smtClean="0">
                <a:latin typeface="Calibri"/>
                <a:cs typeface="Calibri"/>
              </a:rPr>
              <a:t>os de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-14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ada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individuo.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552702"/>
            <a:ext cx="8388702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* Ribosom</a:t>
            </a:r>
            <a:r>
              <a:rPr sz="3600" b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b="1" spc="4" baseline="3413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 smtClean="0">
                <a:latin typeface="Calibri"/>
                <a:cs typeface="Calibri"/>
              </a:rPr>
              <a:t>: </a:t>
            </a:r>
            <a:r>
              <a:rPr sz="3600" spc="0" baseline="3413" dirty="0" smtClean="0">
                <a:latin typeface="Calibri"/>
                <a:cs typeface="Calibri"/>
              </a:rPr>
              <a:t>si</a:t>
            </a:r>
            <a:r>
              <a:rPr sz="3600" spc="-25" baseline="3413" dirty="0" smtClean="0">
                <a:latin typeface="Calibri"/>
                <a:cs typeface="Calibri"/>
              </a:rPr>
              <a:t>nt</a:t>
            </a:r>
            <a:r>
              <a:rPr sz="3600" spc="-9" baseline="3413" dirty="0" smtClean="0">
                <a:latin typeface="Calibri"/>
                <a:cs typeface="Calibri"/>
              </a:rPr>
              <a:t>e</a:t>
            </a:r>
            <a:r>
              <a:rPr sz="3600" spc="0" baseline="3413" dirty="0" smtClean="0">
                <a:latin typeface="Calibri"/>
                <a:cs typeface="Calibri"/>
              </a:rPr>
              <a:t>ti</a:t>
            </a:r>
            <a:r>
              <a:rPr sz="3600" spc="-39" baseline="3413" dirty="0" smtClean="0">
                <a:latin typeface="Calibri"/>
                <a:cs typeface="Calibri"/>
              </a:rPr>
              <a:t>z</a:t>
            </a:r>
            <a:r>
              <a:rPr sz="3600" spc="0" baseline="3413" dirty="0" smtClean="0">
                <a:latin typeface="Calibri"/>
                <a:cs typeface="Calibri"/>
              </a:rPr>
              <a:t>an p</a:t>
            </a:r>
            <a:r>
              <a:rPr sz="3600" spc="-3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eínas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omando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en cue</a:t>
            </a:r>
            <a:r>
              <a:rPr sz="3600" spc="-25" baseline="3413" dirty="0" smtClean="0">
                <a:latin typeface="Calibri"/>
                <a:cs typeface="Calibri"/>
              </a:rPr>
              <a:t>n</a:t>
            </a:r>
            <a:r>
              <a:rPr sz="3600" spc="-2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a los mensajes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spc="-1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odifi</a:t>
            </a:r>
            <a:r>
              <a:rPr sz="3600" spc="-1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ado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25" baseline="1137" dirty="0" smtClean="0">
                <a:latin typeface="Calibri"/>
                <a:cs typeface="Calibri"/>
              </a:rPr>
              <a:t>nt</a:t>
            </a:r>
            <a:r>
              <a:rPr sz="3600" spc="0" baseline="1137" dirty="0" smtClean="0">
                <a:latin typeface="Calibri"/>
                <a:cs typeface="Calibri"/>
              </a:rPr>
              <a:t>enido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en el ADN.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5261" y="1552702"/>
            <a:ext cx="3829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2649982"/>
            <a:ext cx="84028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* Apa</a:t>
            </a:r>
            <a:r>
              <a:rPr sz="3600" b="1" spc="-59" baseline="3413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o de</a:t>
            </a:r>
            <a:r>
              <a:rPr sz="3600" b="1" spc="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Golgi</a:t>
            </a:r>
            <a:r>
              <a:rPr sz="3600" b="1" spc="0" baseline="3413" dirty="0" smtClean="0">
                <a:latin typeface="Calibri"/>
                <a:cs typeface="Calibri"/>
              </a:rPr>
              <a:t>:</a:t>
            </a:r>
            <a:r>
              <a:rPr sz="3600" b="1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-34" baseline="3413" dirty="0" smtClean="0">
                <a:latin typeface="Calibri"/>
                <a:cs typeface="Calibri"/>
              </a:rPr>
              <a:t>s</a:t>
            </a:r>
            <a:r>
              <a:rPr sz="3600" spc="-2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a e</a:t>
            </a:r>
            <a:r>
              <a:rPr sz="3600" spc="-29" baseline="3413" dirty="0" smtClean="0">
                <a:latin typeface="Calibri"/>
                <a:cs typeface="Calibri"/>
              </a:rPr>
              <a:t>s</a:t>
            </a:r>
            <a:r>
              <a:rPr sz="3600" spc="0" baseline="3413" dirty="0" smtClean="0">
                <a:latin typeface="Calibri"/>
                <a:cs typeface="Calibri"/>
              </a:rPr>
              <a:t>tructu</a:t>
            </a:r>
            <a:r>
              <a:rPr sz="3600" spc="-5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a celular tiene di</a:t>
            </a:r>
            <a:r>
              <a:rPr sz="3600" spc="-29" baseline="3413" dirty="0" smtClean="0">
                <a:latin typeface="Calibri"/>
                <a:cs typeface="Calibri"/>
              </a:rPr>
              <a:t>s</a:t>
            </a:r>
            <a:r>
              <a:rPr sz="3600" spc="0" baseline="3413" dirty="0" smtClean="0">
                <a:latin typeface="Calibri"/>
                <a:cs typeface="Calibri"/>
              </a:rPr>
              <a:t>ti</a:t>
            </a:r>
            <a:r>
              <a:rPr sz="3600" spc="-25" baseline="3413" dirty="0" smtClean="0">
                <a:latin typeface="Calibri"/>
                <a:cs typeface="Calibri"/>
              </a:rPr>
              <a:t>n</a:t>
            </a:r>
            <a:r>
              <a:rPr sz="3600" spc="-2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as funciones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79129" y="2649982"/>
            <a:ext cx="20908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3015741"/>
            <a:ext cx="869823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-25" baseline="3413" dirty="0" smtClean="0">
                <a:latin typeface="Calibri"/>
                <a:cs typeface="Calibri"/>
              </a:rPr>
              <a:t>n</a:t>
            </a:r>
            <a:r>
              <a:rPr sz="3600" spc="0" baseline="3413" dirty="0" smtClean="0">
                <a:latin typeface="Calibri"/>
                <a:cs typeface="Calibri"/>
              </a:rPr>
              <a:t>t</a:t>
            </a:r>
            <a:r>
              <a:rPr sz="3600" spc="-3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ellas de</a:t>
            </a:r>
            <a:r>
              <a:rPr sz="3600" spc="-39" baseline="3413" dirty="0" smtClean="0">
                <a:latin typeface="Calibri"/>
                <a:cs typeface="Calibri"/>
              </a:rPr>
              <a:t>s</a:t>
            </a:r>
            <a:r>
              <a:rPr sz="3600" spc="-2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14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a el almacenamie</a:t>
            </a:r>
            <a:r>
              <a:rPr sz="3600" spc="-14" baseline="3413" dirty="0" smtClean="0">
                <a:latin typeface="Calibri"/>
                <a:cs typeface="Calibri"/>
              </a:rPr>
              <a:t>n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y di</a:t>
            </a:r>
            <a:r>
              <a:rPr sz="3600" spc="-34" baseline="3413" dirty="0" smtClean="0">
                <a:latin typeface="Calibri"/>
                <a:cs typeface="Calibri"/>
              </a:rPr>
              <a:t>s</a:t>
            </a:r>
            <a:r>
              <a:rPr sz="3600" spc="0" baseline="3413" dirty="0" smtClean="0">
                <a:latin typeface="Calibri"/>
                <a:cs typeface="Calibri"/>
              </a:rPr>
              <a:t>tribución de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los li</a:t>
            </a:r>
            <a:r>
              <a:rPr sz="3600" spc="-4" baseline="3413" dirty="0" smtClean="0">
                <a:latin typeface="Calibri"/>
                <a:cs typeface="Calibri"/>
              </a:rPr>
              <a:t>s</a:t>
            </a:r>
            <a:r>
              <a:rPr sz="3600" spc="0" baseline="3413" dirty="0" smtClean="0">
                <a:latin typeface="Calibri"/>
                <a:cs typeface="Calibri"/>
              </a:rPr>
              <a:t>osomas.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3747071"/>
            <a:ext cx="8945639" cy="1062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* Los</a:t>
            </a:r>
            <a:r>
              <a:rPr sz="36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lisoso</a:t>
            </a:r>
            <a:r>
              <a:rPr sz="3600" b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as: </a:t>
            </a:r>
            <a:r>
              <a:rPr sz="3600" spc="0" baseline="3413" dirty="0" smtClean="0">
                <a:latin typeface="Calibri"/>
                <a:cs typeface="Calibri"/>
              </a:rPr>
              <a:t>se </a:t>
            </a:r>
            <a:r>
              <a:rPr sz="3600" spc="-19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50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ac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eri</a:t>
            </a:r>
            <a:r>
              <a:rPr sz="3600" spc="-44" baseline="3413" dirty="0" smtClean="0">
                <a:latin typeface="Calibri"/>
                <a:cs typeface="Calibri"/>
              </a:rPr>
              <a:t>z</a:t>
            </a:r>
            <a:r>
              <a:rPr sz="3600" spc="0" baseline="3413" dirty="0" smtClean="0">
                <a:latin typeface="Calibri"/>
                <a:cs typeface="Calibri"/>
              </a:rPr>
              <a:t>an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por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su g</a:t>
            </a:r>
            <a:r>
              <a:rPr sz="3600" spc="-5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an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-2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amañ</a:t>
            </a:r>
            <a:r>
              <a:rPr sz="3600" spc="-39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,</a:t>
            </a:r>
            <a:r>
              <a:rPr sz="3600" spc="-19" baseline="3413" dirty="0" smtClean="0">
                <a:latin typeface="Calibri"/>
                <a:cs typeface="Calibri"/>
              </a:rPr>
              <a:t> c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25" baseline="3413" dirty="0" smtClean="0">
                <a:latin typeface="Calibri"/>
                <a:cs typeface="Calibri"/>
              </a:rPr>
              <a:t>n</a:t>
            </a:r>
            <a:r>
              <a:rPr sz="3600" spc="0" baseline="3413" dirty="0" smtClean="0">
                <a:latin typeface="Calibri"/>
                <a:cs typeface="Calibri"/>
              </a:rPr>
              <a:t>tienen enzimas</a:t>
            </a:r>
            <a:endParaRPr sz="2400">
              <a:latin typeface="Calibri"/>
              <a:cs typeface="Calibri"/>
            </a:endParaRPr>
          </a:p>
          <a:p>
            <a:pPr marL="12700" marR="45758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latin typeface="Calibri"/>
                <a:cs typeface="Calibri"/>
              </a:rPr>
              <a:t>utili</a:t>
            </a:r>
            <a:r>
              <a:rPr sz="3600" spc="-39" baseline="1137" dirty="0" smtClean="0">
                <a:latin typeface="Calibri"/>
                <a:cs typeface="Calibri"/>
              </a:rPr>
              <a:t>z</a:t>
            </a:r>
            <a:r>
              <a:rPr sz="3600" spc="0" baseline="1137" dirty="0" smtClean="0">
                <a:latin typeface="Calibri"/>
                <a:cs typeface="Calibri"/>
              </a:rPr>
              <a:t>adas pa</a:t>
            </a:r>
            <a:r>
              <a:rPr sz="3600" spc="-5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a 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eali</a:t>
            </a:r>
            <a:r>
              <a:rPr sz="3600" spc="-34" baseline="1137" dirty="0" smtClean="0">
                <a:latin typeface="Calibri"/>
                <a:cs typeface="Calibri"/>
              </a:rPr>
              <a:t>z</a:t>
            </a:r>
            <a:r>
              <a:rPr sz="3600" spc="0" baseline="1137" dirty="0" smtClean="0">
                <a:latin typeface="Calibri"/>
                <a:cs typeface="Calibri"/>
              </a:rPr>
              <a:t>ar la di</a:t>
            </a:r>
            <a:r>
              <a:rPr sz="3600" spc="-25" baseline="1137" dirty="0" smtClean="0">
                <a:latin typeface="Calibri"/>
                <a:cs typeface="Calibri"/>
              </a:rPr>
              <a:t>g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34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tión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celula</a:t>
            </a:r>
            <a:r>
              <a:rPr sz="3600" spc="-20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, los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lisosomas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solo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34" baseline="1137" dirty="0" smtClean="0">
                <a:latin typeface="Calibri"/>
                <a:cs typeface="Calibri"/>
              </a:rPr>
              <a:t>s</a:t>
            </a:r>
            <a:r>
              <a:rPr sz="3600" spc="-2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án</a:t>
            </a:r>
            <a:endParaRPr sz="2400">
              <a:latin typeface="Calibri"/>
              <a:cs typeface="Calibri"/>
            </a:endParaRPr>
          </a:p>
          <a:p>
            <a:pPr marL="12700" marR="45758">
              <a:lnSpc>
                <a:spcPts val="2880"/>
              </a:lnSpc>
            </a:pPr>
            <a:r>
              <a:rPr sz="3600" spc="-1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25" baseline="1137" dirty="0" smtClean="0">
                <a:latin typeface="Calibri"/>
                <a:cs typeface="Calibri"/>
              </a:rPr>
              <a:t>nt</a:t>
            </a:r>
            <a:r>
              <a:rPr sz="3600" spc="0" baseline="1137" dirty="0" smtClean="0">
                <a:latin typeface="Calibri"/>
                <a:cs typeface="Calibri"/>
              </a:rPr>
              <a:t>enidos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en las </a:t>
            </a:r>
            <a:r>
              <a:rPr sz="3600" spc="-4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élulas animales.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5210556"/>
            <a:ext cx="8114896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280" marR="45720">
              <a:lnSpc>
                <a:spcPts val="2545"/>
              </a:lnSpc>
              <a:spcBef>
                <a:spcPts val="127"/>
              </a:spcBef>
            </a:pPr>
            <a:r>
              <a:rPr sz="3600" b="1" spc="-39" baseline="3413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tículo endoplasm</a:t>
            </a:r>
            <a:r>
              <a:rPr sz="36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3600" b="1" spc="-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o liso (RE</a:t>
            </a:r>
            <a:r>
              <a:rPr sz="3600" b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) </a:t>
            </a:r>
            <a:r>
              <a:rPr sz="3600" b="1" spc="0" baseline="3413" dirty="0" smtClean="0">
                <a:latin typeface="Calibri"/>
                <a:cs typeface="Calibri"/>
              </a:rPr>
              <a:t>: </a:t>
            </a:r>
            <a:r>
              <a:rPr sz="3600" spc="0" baseline="3413" dirty="0" smtClean="0">
                <a:latin typeface="Calibri"/>
                <a:cs typeface="Calibri"/>
              </a:rPr>
              <a:t>cumple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la fun</a:t>
            </a:r>
            <a:r>
              <a:rPr sz="3600" spc="-9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ión de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latin typeface="Calibri"/>
                <a:cs typeface="Calibri"/>
              </a:rPr>
              <a:t>desi</a:t>
            </a:r>
            <a:r>
              <a:rPr sz="3600" spc="-29" baseline="1137" dirty="0" smtClean="0">
                <a:latin typeface="Calibri"/>
                <a:cs typeface="Calibri"/>
              </a:rPr>
              <a:t>n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-50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xi</a:t>
            </a:r>
            <a:r>
              <a:rPr sz="3600" spc="-1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ación, </a:t>
            </a:r>
            <a:r>
              <a:rPr sz="3600" spc="-4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i</a:t>
            </a:r>
            <a:r>
              <a:rPr sz="3600" spc="-25" baseline="1137" dirty="0" smtClean="0">
                <a:latin typeface="Calibri"/>
                <a:cs typeface="Calibri"/>
              </a:rPr>
              <a:t>nt</a:t>
            </a:r>
            <a:r>
              <a:rPr sz="3600" spc="-9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ti</a:t>
            </a:r>
            <a:r>
              <a:rPr sz="3600" spc="-39" baseline="1137" dirty="0" smtClean="0">
                <a:latin typeface="Calibri"/>
                <a:cs typeface="Calibri"/>
              </a:rPr>
              <a:t>z</a:t>
            </a:r>
            <a:r>
              <a:rPr sz="3600" spc="0" baseline="1137" dirty="0" smtClean="0">
                <a:latin typeface="Calibri"/>
                <a:cs typeface="Calibri"/>
              </a:rPr>
              <a:t>a lípidos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y 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ese</a:t>
            </a:r>
            <a:r>
              <a:rPr sz="3600" spc="14" baseline="1137" dirty="0" smtClean="0">
                <a:latin typeface="Calibri"/>
                <a:cs typeface="Calibri"/>
              </a:rPr>
              <a:t>r</a:t>
            </a:r>
            <a:r>
              <a:rPr sz="3600" spc="-34" baseline="1137" dirty="0" smtClean="0">
                <a:latin typeface="Calibri"/>
                <a:cs typeface="Calibri"/>
              </a:rPr>
              <a:t>v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9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alcio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25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 las células.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446341"/>
            <a:ext cx="8882300" cy="696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* </a:t>
            </a:r>
            <a:r>
              <a:rPr sz="3600" b="1" spc="-39" baseline="3413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tículo</a:t>
            </a:r>
            <a:r>
              <a:rPr sz="36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endoplasm</a:t>
            </a:r>
            <a:r>
              <a:rPr sz="36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36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600" b="1" spc="-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ru</a:t>
            </a:r>
            <a:r>
              <a:rPr sz="36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oso</a:t>
            </a:r>
            <a:r>
              <a:rPr sz="3600" b="1" spc="-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(RER): </a:t>
            </a:r>
            <a:r>
              <a:rPr sz="3600" spc="0" baseline="3413" dirty="0" smtClean="0">
                <a:latin typeface="Calibri"/>
                <a:cs typeface="Calibri"/>
              </a:rPr>
              <a:t>si</a:t>
            </a:r>
            <a:r>
              <a:rPr sz="3600" spc="-29" baseline="3413" dirty="0" smtClean="0">
                <a:latin typeface="Calibri"/>
                <a:cs typeface="Calibri"/>
              </a:rPr>
              <a:t>n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-14" baseline="3413" dirty="0" smtClean="0">
                <a:latin typeface="Calibri"/>
                <a:cs typeface="Calibri"/>
              </a:rPr>
              <a:t>e</a:t>
            </a:r>
            <a:r>
              <a:rPr sz="3600" spc="0" baseline="3413" dirty="0" smtClean="0">
                <a:latin typeface="Calibri"/>
                <a:cs typeface="Calibri"/>
              </a:rPr>
              <a:t>ti</a:t>
            </a:r>
            <a:r>
              <a:rPr sz="3600" spc="-39" baseline="3413" dirty="0" smtClean="0">
                <a:latin typeface="Calibri"/>
                <a:cs typeface="Calibri"/>
              </a:rPr>
              <a:t>z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p</a:t>
            </a:r>
            <a:r>
              <a:rPr sz="3600" spc="-3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eínas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pa</a:t>
            </a:r>
            <a:r>
              <a:rPr sz="3600" spc="-5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a lue</a:t>
            </a:r>
            <a:r>
              <a:rPr sz="3600" spc="-25" baseline="3413" dirty="0" smtClean="0">
                <a:latin typeface="Calibri"/>
                <a:cs typeface="Calibri"/>
              </a:rPr>
              <a:t>g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12700" marR="45758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latin typeface="Calibri"/>
                <a:cs typeface="Calibri"/>
              </a:rPr>
              <a:t>ser</a:t>
            </a:r>
            <a:r>
              <a:rPr sz="3600" spc="-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4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anspor</a:t>
            </a:r>
            <a:r>
              <a:rPr sz="3600" spc="-34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adas por el mismo.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1544065"/>
            <a:ext cx="8487140" cy="1061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66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* Mi</a:t>
            </a:r>
            <a:r>
              <a:rPr sz="36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600" b="1" spc="-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ondrias:</a:t>
            </a:r>
            <a:r>
              <a:rPr sz="3600" b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t</a:t>
            </a:r>
            <a:r>
              <a:rPr sz="3600" spc="-50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an</a:t>
            </a:r>
            <a:r>
              <a:rPr sz="3600" spc="-25" baseline="3413" dirty="0" smtClean="0">
                <a:latin typeface="Calibri"/>
                <a:cs typeface="Calibri"/>
              </a:rPr>
              <a:t>s</a:t>
            </a:r>
            <a:r>
              <a:rPr sz="3600" spc="-50" baseline="3413" dirty="0" smtClean="0">
                <a:latin typeface="Calibri"/>
                <a:cs typeface="Calibri"/>
              </a:rPr>
              <a:t>f</a:t>
            </a:r>
            <a:r>
              <a:rPr sz="3600" spc="0" baseline="3413" dirty="0" smtClean="0">
                <a:latin typeface="Calibri"/>
                <a:cs typeface="Calibri"/>
              </a:rPr>
              <a:t>orman nut</a:t>
            </a:r>
            <a:r>
              <a:rPr sz="3600" spc="-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ie</a:t>
            </a:r>
            <a:r>
              <a:rPr sz="3600" spc="-25" baseline="3413" dirty="0" smtClean="0">
                <a:latin typeface="Calibri"/>
                <a:cs typeface="Calibri"/>
              </a:rPr>
              <a:t>nt</a:t>
            </a:r>
            <a:r>
              <a:rPr sz="3600" spc="0" baseline="3413" dirty="0" smtClean="0">
                <a:latin typeface="Calibri"/>
                <a:cs typeface="Calibri"/>
              </a:rPr>
              <a:t>es en ene</a:t>
            </a:r>
            <a:r>
              <a:rPr sz="3600" spc="-3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gía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pa</a:t>
            </a:r>
            <a:r>
              <a:rPr sz="3600" spc="-50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a el </a:t>
            </a:r>
            <a:r>
              <a:rPr sz="3600" spc="-25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onsumo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latin typeface="Calibri"/>
                <a:cs typeface="Calibri"/>
              </a:rPr>
              <a:t>celula</a:t>
            </a:r>
            <a:r>
              <a:rPr sz="3600" spc="-20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, sin </a:t>
            </a:r>
            <a:r>
              <a:rPr sz="3600" spc="-4" baseline="1137" dirty="0" smtClean="0">
                <a:latin typeface="Calibri"/>
                <a:cs typeface="Calibri"/>
              </a:rPr>
              <a:t>e</a:t>
            </a:r>
            <a:r>
              <a:rPr sz="3600" spc="-34" baseline="1137" dirty="0" smtClean="0">
                <a:latin typeface="Calibri"/>
                <a:cs typeface="Calibri"/>
              </a:rPr>
              <a:t>s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 sumini</a:t>
            </a:r>
            <a:r>
              <a:rPr sz="3600" spc="-29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de ene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gía</a:t>
            </a:r>
            <a:r>
              <a:rPr sz="3600" spc="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la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célula no podría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eali</a:t>
            </a:r>
            <a:r>
              <a:rPr sz="3600" spc="-34" baseline="1137" dirty="0" smtClean="0">
                <a:latin typeface="Calibri"/>
                <a:cs typeface="Calibri"/>
              </a:rPr>
              <a:t>z</a:t>
            </a:r>
            <a:r>
              <a:rPr sz="3600" spc="0" baseline="1137" dirty="0" smtClean="0">
                <a:latin typeface="Calibri"/>
                <a:cs typeface="Calibri"/>
              </a:rPr>
              <a:t>ar sus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funciones.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3007105"/>
            <a:ext cx="8605389" cy="696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* Ci</a:t>
            </a:r>
            <a:r>
              <a:rPr sz="36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oplasm</a:t>
            </a:r>
            <a:r>
              <a:rPr sz="3600" b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600" b="1" spc="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Es un líquido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-19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25" baseline="3413" dirty="0" smtClean="0">
                <a:latin typeface="Calibri"/>
                <a:cs typeface="Calibri"/>
              </a:rPr>
              <a:t>nt</a:t>
            </a:r>
            <a:r>
              <a:rPr sz="3600" spc="0" baseline="3413" dirty="0" smtClean="0">
                <a:latin typeface="Calibri"/>
                <a:cs typeface="Calibri"/>
              </a:rPr>
              <a:t>enido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en el i</a:t>
            </a:r>
            <a:r>
              <a:rPr sz="3600" spc="-19" baseline="3413" dirty="0" smtClean="0">
                <a:latin typeface="Calibri"/>
                <a:cs typeface="Calibri"/>
              </a:rPr>
              <a:t>n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erior celula</a:t>
            </a:r>
            <a:r>
              <a:rPr sz="3600" spc="-20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, en el cual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latin typeface="Calibri"/>
                <a:cs typeface="Calibri"/>
              </a:rPr>
              <a:t>mu</a:t>
            </a:r>
            <a:r>
              <a:rPr sz="3600" spc="-14" baseline="1137" dirty="0" smtClean="0">
                <a:latin typeface="Calibri"/>
                <a:cs typeface="Calibri"/>
              </a:rPr>
              <a:t>e</a:t>
            </a:r>
            <a:r>
              <a:rPr sz="3600" spc="-25" baseline="1137" dirty="0" smtClean="0">
                <a:latin typeface="Calibri"/>
                <a:cs typeface="Calibri"/>
              </a:rPr>
              <a:t>v</a:t>
            </a:r>
            <a:r>
              <a:rPr sz="3600" spc="0" baseline="1137" dirty="0" smtClean="0">
                <a:latin typeface="Calibri"/>
                <a:cs typeface="Calibri"/>
              </a:rPr>
              <a:t>en los o</a:t>
            </a:r>
            <a:r>
              <a:rPr sz="3600" spc="-44" baseline="1137" dirty="0" smtClean="0">
                <a:latin typeface="Calibri"/>
                <a:cs typeface="Calibri"/>
              </a:rPr>
              <a:t>rg</a:t>
            </a:r>
            <a:r>
              <a:rPr sz="3600" spc="0" baseline="1137" dirty="0" smtClean="0">
                <a:latin typeface="Calibri"/>
                <a:cs typeface="Calibri"/>
              </a:rPr>
              <a:t>ánulos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celula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0754" y="3007105"/>
            <a:ext cx="3419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4104640"/>
            <a:ext cx="8395158" cy="1061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* </a:t>
            </a:r>
            <a:r>
              <a:rPr sz="3600" b="1" spc="-50" baseline="3413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b="1" spc="-34" baseline="3413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ed celular:</a:t>
            </a:r>
            <a:r>
              <a:rPr sz="3600" b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es una memb</a:t>
            </a:r>
            <a:r>
              <a:rPr sz="3600" spc="-4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ana que </a:t>
            </a:r>
            <a:r>
              <a:rPr sz="3600" spc="-3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ecub</a:t>
            </a:r>
            <a:r>
              <a:rPr sz="3600" spc="-3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a </a:t>
            </a:r>
            <a:r>
              <a:rPr sz="3600" spc="-2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oda la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célula e</a:t>
            </a:r>
            <a:r>
              <a:rPr sz="3600" spc="-34" baseline="3413" dirty="0" smtClean="0">
                <a:latin typeface="Calibri"/>
                <a:cs typeface="Calibri"/>
              </a:rPr>
              <a:t>s</a:t>
            </a:r>
            <a:r>
              <a:rPr sz="3600" spc="-2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latin typeface="Calibri"/>
                <a:cs typeface="Calibri"/>
              </a:rPr>
              <a:t>memb</a:t>
            </a:r>
            <a:r>
              <a:rPr sz="3600" spc="-4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ana, es</a:t>
            </a:r>
            <a:r>
              <a:rPr sz="3600" spc="-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semipermeable</a:t>
            </a:r>
            <a:r>
              <a:rPr sz="3600" spc="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permitiendo cier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flujo de m</a:t>
            </a:r>
            <a:r>
              <a:rPr sz="3600" spc="-14" baseline="1137" dirty="0" smtClean="0">
                <a:latin typeface="Calibri"/>
                <a:cs typeface="Calibri"/>
              </a:rPr>
              <a:t>a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erial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25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la </a:t>
            </a:r>
            <a:r>
              <a:rPr sz="3600" spc="-4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élula y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el </a:t>
            </a:r>
            <a:r>
              <a:rPr sz="3600" spc="-34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x</a:t>
            </a:r>
            <a:r>
              <a:rPr sz="3600" spc="-1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erio</a:t>
            </a:r>
            <a:r>
              <a:rPr sz="3600" spc="-24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339</Words>
  <Application>Microsoft Office PowerPoint</Application>
  <PresentationFormat>Presentación en pantalla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</cp:revision>
  <dcterms:modified xsi:type="dcterms:W3CDTF">2020-04-28T20:21:30Z</dcterms:modified>
</cp:coreProperties>
</file>