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4C5C53-ACAB-407F-B807-FCC367AF4727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2AE44C8-75D2-4D41-9E10-0A715375A200}">
      <dgm:prSet phldrT="[Texto]"/>
      <dgm:spPr/>
      <dgm:t>
        <a:bodyPr/>
        <a:lstStyle/>
        <a:p>
          <a:r>
            <a:rPr lang="es-ES" dirty="0" smtClean="0"/>
            <a:t>Hipérbole: </a:t>
          </a:r>
          <a:endParaRPr lang="es-CL" dirty="0"/>
        </a:p>
      </dgm:t>
    </dgm:pt>
    <dgm:pt modelId="{B1F50B7D-8C61-4B73-8980-933295FBFC96}" type="parTrans" cxnId="{C101CA22-8F96-479B-A708-B6CCA5580854}">
      <dgm:prSet/>
      <dgm:spPr/>
      <dgm:t>
        <a:bodyPr/>
        <a:lstStyle/>
        <a:p>
          <a:endParaRPr lang="es-CL"/>
        </a:p>
      </dgm:t>
    </dgm:pt>
    <dgm:pt modelId="{8B1E6B59-31D3-42E0-B874-623B6FD87D4F}" type="sibTrans" cxnId="{C101CA22-8F96-479B-A708-B6CCA5580854}">
      <dgm:prSet/>
      <dgm:spPr/>
      <dgm:t>
        <a:bodyPr/>
        <a:lstStyle/>
        <a:p>
          <a:endParaRPr lang="es-CL"/>
        </a:p>
      </dgm:t>
    </dgm:pt>
    <dgm:pt modelId="{A2CD14BF-C36D-46BF-9682-A43B0CCAC1AA}">
      <dgm:prSet phldrT="[Texto]" custT="1"/>
      <dgm:spPr/>
      <dgm:t>
        <a:bodyPr/>
        <a:lstStyle/>
        <a:p>
          <a:r>
            <a:rPr lang="es-ES" sz="1200" baseline="0" dirty="0" smtClean="0"/>
            <a:t>Es exagerar un sentimiento o emoción</a:t>
          </a:r>
          <a:endParaRPr lang="es-CL" sz="1200" baseline="0" dirty="0"/>
        </a:p>
      </dgm:t>
    </dgm:pt>
    <dgm:pt modelId="{7BDAE649-A387-4A17-AE4C-7EDF3CA32AC6}" type="parTrans" cxnId="{DAB0D67D-8E57-42E1-9FFB-1CF308481479}">
      <dgm:prSet/>
      <dgm:spPr/>
      <dgm:t>
        <a:bodyPr/>
        <a:lstStyle/>
        <a:p>
          <a:endParaRPr lang="es-CL"/>
        </a:p>
      </dgm:t>
    </dgm:pt>
    <dgm:pt modelId="{F1406202-348C-4FCB-BBA7-F0364367009B}" type="sibTrans" cxnId="{DAB0D67D-8E57-42E1-9FFB-1CF308481479}">
      <dgm:prSet/>
      <dgm:spPr/>
      <dgm:t>
        <a:bodyPr/>
        <a:lstStyle/>
        <a:p>
          <a:endParaRPr lang="es-CL"/>
        </a:p>
      </dgm:t>
    </dgm:pt>
    <dgm:pt modelId="{88DD04A9-3631-4AE3-8B8E-8856AAA043CF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200" baseline="0" dirty="0" err="1" smtClean="0"/>
            <a:t>Ej</a:t>
          </a:r>
          <a:r>
            <a:rPr lang="es-ES" sz="1200" baseline="0" dirty="0" smtClean="0"/>
            <a:t>: “Mi amor por ti es tan grande, que llega a la luna”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CL" sz="1000" dirty="0"/>
        </a:p>
      </dgm:t>
    </dgm:pt>
    <dgm:pt modelId="{66B2E033-BD10-46D2-84D1-1765B4CD91EE}" type="parTrans" cxnId="{831D1B2F-0619-4C4D-96D1-42AEEB5B1F33}">
      <dgm:prSet/>
      <dgm:spPr/>
      <dgm:t>
        <a:bodyPr/>
        <a:lstStyle/>
        <a:p>
          <a:endParaRPr lang="es-CL"/>
        </a:p>
      </dgm:t>
    </dgm:pt>
    <dgm:pt modelId="{B73FC77B-50FF-4A25-A08A-7BEC0C7A6838}" type="sibTrans" cxnId="{831D1B2F-0619-4C4D-96D1-42AEEB5B1F33}">
      <dgm:prSet/>
      <dgm:spPr/>
      <dgm:t>
        <a:bodyPr/>
        <a:lstStyle/>
        <a:p>
          <a:endParaRPr lang="es-CL"/>
        </a:p>
      </dgm:t>
    </dgm:pt>
    <dgm:pt modelId="{4BE48BD0-B76A-4FF0-A80C-1B171D626E0C}">
      <dgm:prSet phldrT="[Texto]"/>
      <dgm:spPr/>
      <dgm:t>
        <a:bodyPr/>
        <a:lstStyle/>
        <a:p>
          <a:r>
            <a:rPr lang="es-CL" dirty="0" smtClean="0"/>
            <a:t>Metáfora:</a:t>
          </a:r>
          <a:endParaRPr lang="es-CL" dirty="0"/>
        </a:p>
      </dgm:t>
    </dgm:pt>
    <dgm:pt modelId="{0B56F2A5-0A31-4E04-856B-3633B4EA6021}" type="parTrans" cxnId="{7D4FFB00-C826-4AAC-9E02-8EF72A3007DF}">
      <dgm:prSet/>
      <dgm:spPr/>
      <dgm:t>
        <a:bodyPr/>
        <a:lstStyle/>
        <a:p>
          <a:endParaRPr lang="es-CL"/>
        </a:p>
      </dgm:t>
    </dgm:pt>
    <dgm:pt modelId="{FDA49C2C-4CBA-42DC-B145-FDC4C04AA196}" type="sibTrans" cxnId="{7D4FFB00-C826-4AAC-9E02-8EF72A3007DF}">
      <dgm:prSet/>
      <dgm:spPr/>
      <dgm:t>
        <a:bodyPr/>
        <a:lstStyle/>
        <a:p>
          <a:endParaRPr lang="es-CL"/>
        </a:p>
      </dgm:t>
    </dgm:pt>
    <dgm:pt modelId="{CEADC702-7A24-4A04-B51B-CCC828768363}">
      <dgm:prSet phldrT="[Texto]"/>
      <dgm:spPr/>
      <dgm:t>
        <a:bodyPr/>
        <a:lstStyle/>
        <a:p>
          <a:r>
            <a:rPr lang="es-CL" dirty="0" smtClean="0"/>
            <a:t>Es comparar dos elementos sin decir el “como”</a:t>
          </a:r>
          <a:endParaRPr lang="es-CL" dirty="0"/>
        </a:p>
      </dgm:t>
    </dgm:pt>
    <dgm:pt modelId="{842FA238-3C75-42FD-9C32-392C7F142B34}" type="parTrans" cxnId="{D2509F08-803C-4867-83A2-304362B9C618}">
      <dgm:prSet/>
      <dgm:spPr/>
      <dgm:t>
        <a:bodyPr/>
        <a:lstStyle/>
        <a:p>
          <a:endParaRPr lang="es-CL"/>
        </a:p>
      </dgm:t>
    </dgm:pt>
    <dgm:pt modelId="{6A291F3E-D4CD-4D8D-AF63-590475734D55}" type="sibTrans" cxnId="{D2509F08-803C-4867-83A2-304362B9C618}">
      <dgm:prSet/>
      <dgm:spPr/>
      <dgm:t>
        <a:bodyPr/>
        <a:lstStyle/>
        <a:p>
          <a:endParaRPr lang="es-CL"/>
        </a:p>
      </dgm:t>
    </dgm:pt>
    <dgm:pt modelId="{B0F928A0-DDEA-45B1-8EDD-84E907B2ED34}">
      <dgm:prSet phldrT="[Texto]"/>
      <dgm:spPr/>
      <dgm:t>
        <a:bodyPr/>
        <a:lstStyle/>
        <a:p>
          <a:r>
            <a:rPr lang="es-CL" dirty="0" err="1" smtClean="0"/>
            <a:t>Ej</a:t>
          </a:r>
          <a:r>
            <a:rPr lang="es-CL" dirty="0" smtClean="0"/>
            <a:t>: “Mi amor por ti es un sol”</a:t>
          </a:r>
          <a:endParaRPr lang="es-CL" dirty="0"/>
        </a:p>
      </dgm:t>
    </dgm:pt>
    <dgm:pt modelId="{74682F13-018E-43D7-BE42-7A4EE1C6B7FA}" type="parTrans" cxnId="{6DFBC44A-A252-4B14-9390-DBA3207B2C0F}">
      <dgm:prSet/>
      <dgm:spPr/>
      <dgm:t>
        <a:bodyPr/>
        <a:lstStyle/>
        <a:p>
          <a:endParaRPr lang="es-CL"/>
        </a:p>
      </dgm:t>
    </dgm:pt>
    <dgm:pt modelId="{3B5E7171-6FFA-497C-B41F-3409D944E5A1}" type="sibTrans" cxnId="{6DFBC44A-A252-4B14-9390-DBA3207B2C0F}">
      <dgm:prSet/>
      <dgm:spPr/>
      <dgm:t>
        <a:bodyPr/>
        <a:lstStyle/>
        <a:p>
          <a:endParaRPr lang="es-CL"/>
        </a:p>
      </dgm:t>
    </dgm:pt>
    <dgm:pt modelId="{BECBDA0E-7891-4620-977A-9CDD70710482}">
      <dgm:prSet/>
      <dgm:spPr/>
      <dgm:t>
        <a:bodyPr/>
        <a:lstStyle/>
        <a:p>
          <a:r>
            <a:rPr lang="es-ES" dirty="0" smtClean="0"/>
            <a:t>Comparación:</a:t>
          </a:r>
        </a:p>
      </dgm:t>
    </dgm:pt>
    <dgm:pt modelId="{0A2314C0-B231-4A92-B3FF-AAE5884428D1}" type="parTrans" cxnId="{C7337D02-57E6-4BFB-865E-A6CE0CD0311B}">
      <dgm:prSet/>
      <dgm:spPr/>
      <dgm:t>
        <a:bodyPr/>
        <a:lstStyle/>
        <a:p>
          <a:endParaRPr lang="es-CL"/>
        </a:p>
      </dgm:t>
    </dgm:pt>
    <dgm:pt modelId="{80CF99CC-481B-4781-89EA-AB7DAC4FB79F}" type="sibTrans" cxnId="{C7337D02-57E6-4BFB-865E-A6CE0CD0311B}">
      <dgm:prSet/>
      <dgm:spPr/>
      <dgm:t>
        <a:bodyPr/>
        <a:lstStyle/>
        <a:p>
          <a:endParaRPr lang="es-CL"/>
        </a:p>
      </dgm:t>
    </dgm:pt>
    <dgm:pt modelId="{6CDC6858-7D68-487C-AA5A-39CBF3D8A7D1}">
      <dgm:prSet phldrT="[Texto]"/>
      <dgm:spPr/>
      <dgm:t>
        <a:bodyPr/>
        <a:lstStyle/>
        <a:p>
          <a:r>
            <a:rPr lang="es-CL" dirty="0" smtClean="0"/>
            <a:t>Hipérbaton: </a:t>
          </a:r>
          <a:endParaRPr lang="es-CL" dirty="0"/>
        </a:p>
      </dgm:t>
    </dgm:pt>
    <dgm:pt modelId="{435B121A-44C6-4E39-B0D6-C64DCEDC6891}" type="parTrans" cxnId="{DE9571E6-9A30-4D82-AA1B-563BED942D94}">
      <dgm:prSet/>
      <dgm:spPr/>
      <dgm:t>
        <a:bodyPr/>
        <a:lstStyle/>
        <a:p>
          <a:endParaRPr lang="es-CL"/>
        </a:p>
      </dgm:t>
    </dgm:pt>
    <dgm:pt modelId="{BB3888A0-C4FA-4476-9DC3-D010C144F410}" type="sibTrans" cxnId="{DE9571E6-9A30-4D82-AA1B-563BED942D94}">
      <dgm:prSet/>
      <dgm:spPr/>
      <dgm:t>
        <a:bodyPr/>
        <a:lstStyle/>
        <a:p>
          <a:endParaRPr lang="es-CL"/>
        </a:p>
      </dgm:t>
    </dgm:pt>
    <dgm:pt modelId="{DA6AF196-594F-4176-93FA-C0A79EEFC6C1}">
      <dgm:prSet/>
      <dgm:spPr/>
      <dgm:t>
        <a:bodyPr/>
        <a:lstStyle/>
        <a:p>
          <a:r>
            <a:rPr lang="es-CL" dirty="0" err="1" smtClean="0"/>
            <a:t>Ej</a:t>
          </a:r>
          <a:r>
            <a:rPr lang="es-CL" dirty="0" smtClean="0"/>
            <a:t>: “Mi amor por ti es tan grande como el sol”. </a:t>
          </a:r>
          <a:endParaRPr lang="es-CL" dirty="0"/>
        </a:p>
      </dgm:t>
    </dgm:pt>
    <dgm:pt modelId="{AF58C813-EE3C-499A-B1F5-BB1B3411D213}" type="parTrans" cxnId="{3726B2C6-9744-467C-B0CA-171AECDACB1C}">
      <dgm:prSet/>
      <dgm:spPr/>
      <dgm:t>
        <a:bodyPr/>
        <a:lstStyle/>
        <a:p>
          <a:endParaRPr lang="es-CL"/>
        </a:p>
      </dgm:t>
    </dgm:pt>
    <dgm:pt modelId="{A59FC829-89AC-48DC-8FF1-6E82C5A4DCB9}" type="sibTrans" cxnId="{3726B2C6-9744-467C-B0CA-171AECDACB1C}">
      <dgm:prSet/>
      <dgm:spPr/>
      <dgm:t>
        <a:bodyPr/>
        <a:lstStyle/>
        <a:p>
          <a:endParaRPr lang="es-CL"/>
        </a:p>
      </dgm:t>
    </dgm:pt>
    <dgm:pt modelId="{195447B2-E340-4B9D-9DF7-A257ED6E4E65}">
      <dgm:prSet/>
      <dgm:spPr/>
      <dgm:t>
        <a:bodyPr/>
        <a:lstStyle/>
        <a:p>
          <a:r>
            <a:rPr lang="es-CL" dirty="0" smtClean="0"/>
            <a:t>Es comparar dos elementos, diciendo el “como”</a:t>
          </a:r>
          <a:endParaRPr lang="es-CL" dirty="0"/>
        </a:p>
      </dgm:t>
    </dgm:pt>
    <dgm:pt modelId="{3C7B96D4-08DB-4DD2-9E65-2ED82F29CCC4}" type="parTrans" cxnId="{5D6F0DDF-D8F3-44BC-B4FC-F2D7926527E8}">
      <dgm:prSet/>
      <dgm:spPr/>
      <dgm:t>
        <a:bodyPr/>
        <a:lstStyle/>
        <a:p>
          <a:endParaRPr lang="es-CL"/>
        </a:p>
      </dgm:t>
    </dgm:pt>
    <dgm:pt modelId="{E3E3C5F8-E215-4A5C-8BD6-8862B30A7274}" type="sibTrans" cxnId="{5D6F0DDF-D8F3-44BC-B4FC-F2D7926527E8}">
      <dgm:prSet/>
      <dgm:spPr/>
      <dgm:t>
        <a:bodyPr/>
        <a:lstStyle/>
        <a:p>
          <a:endParaRPr lang="es-CL"/>
        </a:p>
      </dgm:t>
    </dgm:pt>
    <dgm:pt modelId="{66D4888C-2CAF-450C-919F-A473F2AF2E0C}">
      <dgm:prSet phldrT="[Texto]"/>
      <dgm:spPr/>
      <dgm:t>
        <a:bodyPr/>
        <a:lstStyle/>
        <a:p>
          <a:r>
            <a:rPr lang="es-CL" dirty="0" smtClean="0"/>
            <a:t>Personificación </a:t>
          </a:r>
          <a:endParaRPr lang="es-CL" dirty="0"/>
        </a:p>
      </dgm:t>
    </dgm:pt>
    <dgm:pt modelId="{607712F3-433F-4B60-9358-983096791A87}" type="parTrans" cxnId="{087FAC64-7FDC-4046-A4B3-E38F68DF5CBC}">
      <dgm:prSet/>
      <dgm:spPr/>
      <dgm:t>
        <a:bodyPr/>
        <a:lstStyle/>
        <a:p>
          <a:endParaRPr lang="es-CL"/>
        </a:p>
      </dgm:t>
    </dgm:pt>
    <dgm:pt modelId="{01143DD6-D887-420D-ACC6-4123E0E2AB22}" type="sibTrans" cxnId="{087FAC64-7FDC-4046-A4B3-E38F68DF5CBC}">
      <dgm:prSet/>
      <dgm:spPr/>
      <dgm:t>
        <a:bodyPr/>
        <a:lstStyle/>
        <a:p>
          <a:endParaRPr lang="es-CL"/>
        </a:p>
      </dgm:t>
    </dgm:pt>
    <dgm:pt modelId="{EA177DC4-AFF9-4942-81D9-BD451ABC09E2}">
      <dgm:prSet/>
      <dgm:spPr/>
      <dgm:t>
        <a:bodyPr/>
        <a:lstStyle/>
        <a:p>
          <a:r>
            <a:rPr lang="es-CL" dirty="0" smtClean="0"/>
            <a:t>Desordenar gramaticalmente el orden de las palabras. </a:t>
          </a:r>
          <a:endParaRPr lang="es-CL" dirty="0"/>
        </a:p>
      </dgm:t>
    </dgm:pt>
    <dgm:pt modelId="{5A7ED826-9590-4064-9EBA-64A83F941579}" type="parTrans" cxnId="{625569EC-D9E4-482B-ADDE-4DF9E5199ED4}">
      <dgm:prSet/>
      <dgm:spPr/>
      <dgm:t>
        <a:bodyPr/>
        <a:lstStyle/>
        <a:p>
          <a:endParaRPr lang="es-CL"/>
        </a:p>
      </dgm:t>
    </dgm:pt>
    <dgm:pt modelId="{367DEFB2-DD44-4664-82F4-F8DC85CD9919}" type="sibTrans" cxnId="{625569EC-D9E4-482B-ADDE-4DF9E5199ED4}">
      <dgm:prSet/>
      <dgm:spPr/>
      <dgm:t>
        <a:bodyPr/>
        <a:lstStyle/>
        <a:p>
          <a:endParaRPr lang="es-CL"/>
        </a:p>
      </dgm:t>
    </dgm:pt>
    <dgm:pt modelId="{82EDD9AE-413C-49DD-917C-90069EBE8FFA}">
      <dgm:prSet/>
      <dgm:spPr/>
      <dgm:t>
        <a:bodyPr/>
        <a:lstStyle/>
        <a:p>
          <a:r>
            <a:rPr lang="es-CL" dirty="0" err="1" smtClean="0"/>
            <a:t>Ej</a:t>
          </a:r>
          <a:r>
            <a:rPr lang="es-CL" dirty="0" smtClean="0"/>
            <a:t>: “Por ti es mi amor un sol</a:t>
          </a:r>
          <a:endParaRPr lang="es-CL" dirty="0"/>
        </a:p>
      </dgm:t>
    </dgm:pt>
    <dgm:pt modelId="{68F09855-8920-498E-8D4D-C9E1A72838FF}" type="parTrans" cxnId="{E71658C9-F377-43E8-8425-DC2EF1628542}">
      <dgm:prSet/>
      <dgm:spPr/>
      <dgm:t>
        <a:bodyPr/>
        <a:lstStyle/>
        <a:p>
          <a:endParaRPr lang="es-CL"/>
        </a:p>
      </dgm:t>
    </dgm:pt>
    <dgm:pt modelId="{3439849B-9140-4DDC-A959-3F32B346579B}" type="sibTrans" cxnId="{E71658C9-F377-43E8-8425-DC2EF1628542}">
      <dgm:prSet/>
      <dgm:spPr/>
      <dgm:t>
        <a:bodyPr/>
        <a:lstStyle/>
        <a:p>
          <a:endParaRPr lang="es-CL"/>
        </a:p>
      </dgm:t>
    </dgm:pt>
    <dgm:pt modelId="{59F1EDAE-AF2B-4794-AB3E-21EBD42C6CF9}">
      <dgm:prSet/>
      <dgm:spPr/>
      <dgm:t>
        <a:bodyPr/>
        <a:lstStyle/>
        <a:p>
          <a:r>
            <a:rPr lang="es-CL" dirty="0" smtClean="0"/>
            <a:t>Dar características humanas a un objeto o animal. </a:t>
          </a:r>
          <a:endParaRPr lang="es-CL" dirty="0"/>
        </a:p>
      </dgm:t>
    </dgm:pt>
    <dgm:pt modelId="{59A625BE-78DC-4CF0-884A-98AC18F9CDA2}" type="parTrans" cxnId="{7492C537-F940-4DE9-8CEA-E9E2835568B9}">
      <dgm:prSet/>
      <dgm:spPr/>
      <dgm:t>
        <a:bodyPr/>
        <a:lstStyle/>
        <a:p>
          <a:endParaRPr lang="es-CL"/>
        </a:p>
      </dgm:t>
    </dgm:pt>
    <dgm:pt modelId="{DE8CD2BE-13DD-4C50-A38B-98700BB3E6A1}" type="sibTrans" cxnId="{7492C537-F940-4DE9-8CEA-E9E2835568B9}">
      <dgm:prSet/>
      <dgm:spPr/>
      <dgm:t>
        <a:bodyPr/>
        <a:lstStyle/>
        <a:p>
          <a:endParaRPr lang="es-CL"/>
        </a:p>
      </dgm:t>
    </dgm:pt>
    <dgm:pt modelId="{630B3217-017E-4704-BC2E-831A53A701A4}">
      <dgm:prSet/>
      <dgm:spPr/>
      <dgm:t>
        <a:bodyPr/>
        <a:lstStyle/>
        <a:p>
          <a:r>
            <a:rPr lang="es-CL" dirty="0" err="1" smtClean="0"/>
            <a:t>Ej</a:t>
          </a:r>
          <a:r>
            <a:rPr lang="es-CL" dirty="0" smtClean="0"/>
            <a:t>: “El viento me habla y me abraza”</a:t>
          </a:r>
          <a:endParaRPr lang="es-CL" dirty="0"/>
        </a:p>
      </dgm:t>
    </dgm:pt>
    <dgm:pt modelId="{9A62E468-1B10-4E93-A50F-EF8947AB0145}" type="parTrans" cxnId="{321E3EC4-1B78-4007-817D-01FE689C7647}">
      <dgm:prSet/>
      <dgm:spPr/>
      <dgm:t>
        <a:bodyPr/>
        <a:lstStyle/>
        <a:p>
          <a:endParaRPr lang="es-CL"/>
        </a:p>
      </dgm:t>
    </dgm:pt>
    <dgm:pt modelId="{2411C7F9-1D27-4EA9-B319-0FC7BC6508CD}" type="sibTrans" cxnId="{321E3EC4-1B78-4007-817D-01FE689C7647}">
      <dgm:prSet/>
      <dgm:spPr/>
      <dgm:t>
        <a:bodyPr/>
        <a:lstStyle/>
        <a:p>
          <a:endParaRPr lang="es-CL"/>
        </a:p>
      </dgm:t>
    </dgm:pt>
    <dgm:pt modelId="{D81A49C8-B9F6-4E25-872D-D5C9BCFEE868}" type="pres">
      <dgm:prSet presAssocID="{554C5C53-ACAB-407F-B807-FCC367AF472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AC3BC6F-3CBF-4BC4-B786-2598E8D69F9C}" type="pres">
      <dgm:prSet presAssocID="{42AE44C8-75D2-4D41-9E10-0A715375A200}" presName="vertFlow" presStyleCnt="0"/>
      <dgm:spPr/>
    </dgm:pt>
    <dgm:pt modelId="{1EA80135-8869-4937-95DA-ACBD14965B09}" type="pres">
      <dgm:prSet presAssocID="{42AE44C8-75D2-4D41-9E10-0A715375A200}" presName="header" presStyleLbl="node1" presStyleIdx="0" presStyleCnt="5" custScaleX="80996"/>
      <dgm:spPr/>
      <dgm:t>
        <a:bodyPr/>
        <a:lstStyle/>
        <a:p>
          <a:endParaRPr lang="es-CL"/>
        </a:p>
      </dgm:t>
    </dgm:pt>
    <dgm:pt modelId="{A3D7E73E-FBC7-48A9-88BD-024C22D7755B}" type="pres">
      <dgm:prSet presAssocID="{7BDAE649-A387-4A17-AE4C-7EDF3CA32AC6}" presName="parTrans" presStyleLbl="sibTrans2D1" presStyleIdx="0" presStyleCnt="10"/>
      <dgm:spPr/>
      <dgm:t>
        <a:bodyPr/>
        <a:lstStyle/>
        <a:p>
          <a:endParaRPr lang="es-CL"/>
        </a:p>
      </dgm:t>
    </dgm:pt>
    <dgm:pt modelId="{D0A04953-2F42-4615-8933-F11E148994A5}" type="pres">
      <dgm:prSet presAssocID="{A2CD14BF-C36D-46BF-9682-A43B0CCAC1AA}" presName="child" presStyleLbl="alignAccFollowNode1" presStyleIdx="0" presStyleCnt="10" custScaleX="83467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551901B-EAE7-4037-8194-94C853949839}" type="pres">
      <dgm:prSet presAssocID="{F1406202-348C-4FCB-BBA7-F0364367009B}" presName="sibTrans" presStyleLbl="sibTrans2D1" presStyleIdx="1" presStyleCnt="10"/>
      <dgm:spPr/>
      <dgm:t>
        <a:bodyPr/>
        <a:lstStyle/>
        <a:p>
          <a:endParaRPr lang="es-CL"/>
        </a:p>
      </dgm:t>
    </dgm:pt>
    <dgm:pt modelId="{9018572E-DB3E-4FC5-9853-325FD92C3540}" type="pres">
      <dgm:prSet presAssocID="{88DD04A9-3631-4AE3-8B8E-8856AAA043CF}" presName="child" presStyleLbl="alignAccFollowNode1" presStyleIdx="1" presStyleCnt="10" custScaleX="91374" custScaleY="141151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7007986-807B-4C83-BA5A-D687A5E984C0}" type="pres">
      <dgm:prSet presAssocID="{42AE44C8-75D2-4D41-9E10-0A715375A200}" presName="hSp" presStyleCnt="0"/>
      <dgm:spPr/>
    </dgm:pt>
    <dgm:pt modelId="{8DB48969-8AEE-4AF1-904D-C0330A094C7B}" type="pres">
      <dgm:prSet presAssocID="{BECBDA0E-7891-4620-977A-9CDD70710482}" presName="vertFlow" presStyleCnt="0"/>
      <dgm:spPr/>
    </dgm:pt>
    <dgm:pt modelId="{4D3C0C94-288E-4C72-8F0D-AB3D50190145}" type="pres">
      <dgm:prSet presAssocID="{BECBDA0E-7891-4620-977A-9CDD70710482}" presName="header" presStyleLbl="node1" presStyleIdx="1" presStyleCnt="5" custScaleX="86505"/>
      <dgm:spPr/>
      <dgm:t>
        <a:bodyPr/>
        <a:lstStyle/>
        <a:p>
          <a:endParaRPr lang="es-CL"/>
        </a:p>
      </dgm:t>
    </dgm:pt>
    <dgm:pt modelId="{6E63C4F2-E319-47ED-A88F-DA7C5B0E2E46}" type="pres">
      <dgm:prSet presAssocID="{3C7B96D4-08DB-4DD2-9E65-2ED82F29CCC4}" presName="parTrans" presStyleLbl="sibTrans2D1" presStyleIdx="2" presStyleCnt="10"/>
      <dgm:spPr/>
      <dgm:t>
        <a:bodyPr/>
        <a:lstStyle/>
        <a:p>
          <a:endParaRPr lang="es-CL"/>
        </a:p>
      </dgm:t>
    </dgm:pt>
    <dgm:pt modelId="{61D28CBB-F2ED-4FA9-8940-38C51A0B59C7}" type="pres">
      <dgm:prSet presAssocID="{195447B2-E340-4B9D-9DF7-A257ED6E4E65}" presName="child" presStyleLbl="alignAccFollowNode1" presStyleIdx="2" presStyleCnt="10" custScaleX="8164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6D80FEF-B968-40E4-92C8-4BADC7341A8E}" type="pres">
      <dgm:prSet presAssocID="{E3E3C5F8-E215-4A5C-8BD6-8862B30A7274}" presName="sibTrans" presStyleLbl="sibTrans2D1" presStyleIdx="3" presStyleCnt="10"/>
      <dgm:spPr/>
      <dgm:t>
        <a:bodyPr/>
        <a:lstStyle/>
        <a:p>
          <a:endParaRPr lang="es-CL"/>
        </a:p>
      </dgm:t>
    </dgm:pt>
    <dgm:pt modelId="{D00AAA55-D8CA-4E9D-86ED-1EA8E4FAECE4}" type="pres">
      <dgm:prSet presAssocID="{DA6AF196-594F-4176-93FA-C0A79EEFC6C1}" presName="child" presStyleLbl="alignAccFollowNode1" presStyleIdx="3" presStyleCnt="10" custScaleX="83203" custScaleY="118800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47C73B7-383E-46B4-9989-162E67C268C3}" type="pres">
      <dgm:prSet presAssocID="{BECBDA0E-7891-4620-977A-9CDD70710482}" presName="hSp" presStyleCnt="0"/>
      <dgm:spPr/>
    </dgm:pt>
    <dgm:pt modelId="{F2928C82-58B4-4B25-89F9-6E817001F28A}" type="pres">
      <dgm:prSet presAssocID="{4BE48BD0-B76A-4FF0-A80C-1B171D626E0C}" presName="vertFlow" presStyleCnt="0"/>
      <dgm:spPr/>
    </dgm:pt>
    <dgm:pt modelId="{4506B9C8-960C-4086-A13E-FC7B962636C3}" type="pres">
      <dgm:prSet presAssocID="{4BE48BD0-B76A-4FF0-A80C-1B171D626E0C}" presName="header" presStyleLbl="node1" presStyleIdx="2" presStyleCnt="5" custScaleX="82005"/>
      <dgm:spPr/>
      <dgm:t>
        <a:bodyPr/>
        <a:lstStyle/>
        <a:p>
          <a:endParaRPr lang="es-CL"/>
        </a:p>
      </dgm:t>
    </dgm:pt>
    <dgm:pt modelId="{C64BBB57-BE65-49AC-AC62-18DCEE7BD0E0}" type="pres">
      <dgm:prSet presAssocID="{842FA238-3C75-42FD-9C32-392C7F142B34}" presName="parTrans" presStyleLbl="sibTrans2D1" presStyleIdx="4" presStyleCnt="10"/>
      <dgm:spPr/>
      <dgm:t>
        <a:bodyPr/>
        <a:lstStyle/>
        <a:p>
          <a:endParaRPr lang="es-CL"/>
        </a:p>
      </dgm:t>
    </dgm:pt>
    <dgm:pt modelId="{4E891D9A-C9BA-443F-AEFA-FCA1C31BA9F3}" type="pres">
      <dgm:prSet presAssocID="{CEADC702-7A24-4A04-B51B-CCC828768363}" presName="child" presStyleLbl="alignAccFollowNode1" presStyleIdx="4" presStyleCnt="10" custScaleX="77262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535E4FA-0B0D-4AEE-ACCB-D875805CD2C0}" type="pres">
      <dgm:prSet presAssocID="{6A291F3E-D4CD-4D8D-AF63-590475734D55}" presName="sibTrans" presStyleLbl="sibTrans2D1" presStyleIdx="5" presStyleCnt="10"/>
      <dgm:spPr/>
      <dgm:t>
        <a:bodyPr/>
        <a:lstStyle/>
        <a:p>
          <a:endParaRPr lang="es-CL"/>
        </a:p>
      </dgm:t>
    </dgm:pt>
    <dgm:pt modelId="{770B97E2-6980-4DA7-9298-905C1D288306}" type="pres">
      <dgm:prSet presAssocID="{B0F928A0-DDEA-45B1-8EDD-84E907B2ED34}" presName="child" presStyleLbl="alignAccFollowNode1" presStyleIdx="5" presStyleCnt="10" custScaleX="78121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DD22033-795D-448E-B331-F99DA0F33D88}" type="pres">
      <dgm:prSet presAssocID="{4BE48BD0-B76A-4FF0-A80C-1B171D626E0C}" presName="hSp" presStyleCnt="0"/>
      <dgm:spPr/>
    </dgm:pt>
    <dgm:pt modelId="{3547EDDC-D7BD-4759-B436-23EF5AD040B5}" type="pres">
      <dgm:prSet presAssocID="{6CDC6858-7D68-487C-AA5A-39CBF3D8A7D1}" presName="vertFlow" presStyleCnt="0"/>
      <dgm:spPr/>
    </dgm:pt>
    <dgm:pt modelId="{89CD2C63-D912-490D-97F2-9815F96AD967}" type="pres">
      <dgm:prSet presAssocID="{6CDC6858-7D68-487C-AA5A-39CBF3D8A7D1}" presName="header" presStyleLbl="node1" presStyleIdx="3" presStyleCnt="5" custScaleX="76060"/>
      <dgm:spPr/>
      <dgm:t>
        <a:bodyPr/>
        <a:lstStyle/>
        <a:p>
          <a:endParaRPr lang="es-CL"/>
        </a:p>
      </dgm:t>
    </dgm:pt>
    <dgm:pt modelId="{6225930B-FAA1-41EC-B842-D193733D4FA9}" type="pres">
      <dgm:prSet presAssocID="{5A7ED826-9590-4064-9EBA-64A83F941579}" presName="parTrans" presStyleLbl="sibTrans2D1" presStyleIdx="6" presStyleCnt="10"/>
      <dgm:spPr/>
      <dgm:t>
        <a:bodyPr/>
        <a:lstStyle/>
        <a:p>
          <a:endParaRPr lang="es-CL"/>
        </a:p>
      </dgm:t>
    </dgm:pt>
    <dgm:pt modelId="{706D7A1F-B06B-4CC7-9826-4B257F050669}" type="pres">
      <dgm:prSet presAssocID="{EA177DC4-AFF9-4942-81D9-BD451ABC09E2}" presName="child" presStyleLbl="alignAccFollowNode1" presStyleIdx="6" presStyleCnt="10" custScaleX="7483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D978527-464B-4069-A561-58FFB0114F75}" type="pres">
      <dgm:prSet presAssocID="{367DEFB2-DD44-4664-82F4-F8DC85CD9919}" presName="sibTrans" presStyleLbl="sibTrans2D1" presStyleIdx="7" presStyleCnt="10"/>
      <dgm:spPr/>
      <dgm:t>
        <a:bodyPr/>
        <a:lstStyle/>
        <a:p>
          <a:endParaRPr lang="es-CL"/>
        </a:p>
      </dgm:t>
    </dgm:pt>
    <dgm:pt modelId="{FBBA0709-4A23-4D89-9729-DE39D94D1FFF}" type="pres">
      <dgm:prSet presAssocID="{82EDD9AE-413C-49DD-917C-90069EBE8FFA}" presName="child" presStyleLbl="alignAccFollowNode1" presStyleIdx="7" presStyleCnt="10" custScaleX="75742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A80E40A-DF91-4146-8091-A93F8918B88D}" type="pres">
      <dgm:prSet presAssocID="{6CDC6858-7D68-487C-AA5A-39CBF3D8A7D1}" presName="hSp" presStyleCnt="0"/>
      <dgm:spPr/>
    </dgm:pt>
    <dgm:pt modelId="{9F3BA1F5-79BF-4841-A431-20ABBC36A7B4}" type="pres">
      <dgm:prSet presAssocID="{66D4888C-2CAF-450C-919F-A473F2AF2E0C}" presName="vertFlow" presStyleCnt="0"/>
      <dgm:spPr/>
    </dgm:pt>
    <dgm:pt modelId="{0FFEC17E-69EF-4540-853D-2F6D49B630FC}" type="pres">
      <dgm:prSet presAssocID="{66D4888C-2CAF-450C-919F-A473F2AF2E0C}" presName="header" presStyleLbl="node1" presStyleIdx="4" presStyleCnt="5" custScaleX="78198" custLinFactNeighborX="-3576"/>
      <dgm:spPr/>
      <dgm:t>
        <a:bodyPr/>
        <a:lstStyle/>
        <a:p>
          <a:endParaRPr lang="es-CL"/>
        </a:p>
      </dgm:t>
    </dgm:pt>
    <dgm:pt modelId="{D61321E2-282D-4CAF-9DCE-DDA46690F056}" type="pres">
      <dgm:prSet presAssocID="{59A625BE-78DC-4CF0-884A-98AC18F9CDA2}" presName="parTrans" presStyleLbl="sibTrans2D1" presStyleIdx="8" presStyleCnt="10"/>
      <dgm:spPr/>
    </dgm:pt>
    <dgm:pt modelId="{E3B2BBF3-BFEA-49E3-93C1-03AE99BA1917}" type="pres">
      <dgm:prSet presAssocID="{59F1EDAE-AF2B-4794-AB3E-21EBD42C6CF9}" presName="child" presStyleLbl="alignAccFollowNode1" presStyleIdx="8" presStyleCnt="10" custScaleX="76563" custLinFactNeighborX="-4086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1F2A0E8-F4C9-4057-ACFF-EAB8A77A06B9}" type="pres">
      <dgm:prSet presAssocID="{DE8CD2BE-13DD-4C50-A38B-98700BB3E6A1}" presName="sibTrans" presStyleLbl="sibTrans2D1" presStyleIdx="9" presStyleCnt="10"/>
      <dgm:spPr/>
    </dgm:pt>
    <dgm:pt modelId="{F5FC7BC5-C20B-494F-B1A6-9D5DB0AFBF17}" type="pres">
      <dgm:prSet presAssocID="{630B3217-017E-4704-BC2E-831A53A701A4}" presName="child" presStyleLbl="alignAccFollowNode1" presStyleIdx="9" presStyleCnt="10" custScaleX="74425" custLinFactNeighborX="-4086" custLinFactNeighborY="-5838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DE9571E6-9A30-4D82-AA1B-563BED942D94}" srcId="{554C5C53-ACAB-407F-B807-FCC367AF4727}" destId="{6CDC6858-7D68-487C-AA5A-39CBF3D8A7D1}" srcOrd="3" destOrd="0" parTransId="{435B121A-44C6-4E39-B0D6-C64DCEDC6891}" sibTransId="{BB3888A0-C4FA-4476-9DC3-D010C144F410}"/>
    <dgm:cxn modelId="{321E3EC4-1B78-4007-817D-01FE689C7647}" srcId="{66D4888C-2CAF-450C-919F-A473F2AF2E0C}" destId="{630B3217-017E-4704-BC2E-831A53A701A4}" srcOrd="1" destOrd="0" parTransId="{9A62E468-1B10-4E93-A50F-EF8947AB0145}" sibTransId="{2411C7F9-1D27-4EA9-B319-0FC7BC6508CD}"/>
    <dgm:cxn modelId="{E71658C9-F377-43E8-8425-DC2EF1628542}" srcId="{6CDC6858-7D68-487C-AA5A-39CBF3D8A7D1}" destId="{82EDD9AE-413C-49DD-917C-90069EBE8FFA}" srcOrd="1" destOrd="0" parTransId="{68F09855-8920-498E-8D4D-C9E1A72838FF}" sibTransId="{3439849B-9140-4DDC-A959-3F32B346579B}"/>
    <dgm:cxn modelId="{6DFBC44A-A252-4B14-9390-DBA3207B2C0F}" srcId="{4BE48BD0-B76A-4FF0-A80C-1B171D626E0C}" destId="{B0F928A0-DDEA-45B1-8EDD-84E907B2ED34}" srcOrd="1" destOrd="0" parTransId="{74682F13-018E-43D7-BE42-7A4EE1C6B7FA}" sibTransId="{3B5E7171-6FFA-497C-B41F-3409D944E5A1}"/>
    <dgm:cxn modelId="{0EF755EF-B416-4DF0-A33E-80FA84DBED05}" type="presOf" srcId="{42AE44C8-75D2-4D41-9E10-0A715375A200}" destId="{1EA80135-8869-4937-95DA-ACBD14965B09}" srcOrd="0" destOrd="0" presId="urn:microsoft.com/office/officeart/2005/8/layout/lProcess1"/>
    <dgm:cxn modelId="{C7337D02-57E6-4BFB-865E-A6CE0CD0311B}" srcId="{554C5C53-ACAB-407F-B807-FCC367AF4727}" destId="{BECBDA0E-7891-4620-977A-9CDD70710482}" srcOrd="1" destOrd="0" parTransId="{0A2314C0-B231-4A92-B3FF-AAE5884428D1}" sibTransId="{80CF99CC-481B-4781-89EA-AB7DAC4FB79F}"/>
    <dgm:cxn modelId="{7D4FFB00-C826-4AAC-9E02-8EF72A3007DF}" srcId="{554C5C53-ACAB-407F-B807-FCC367AF4727}" destId="{4BE48BD0-B76A-4FF0-A80C-1B171D626E0C}" srcOrd="2" destOrd="0" parTransId="{0B56F2A5-0A31-4E04-856B-3633B4EA6021}" sibTransId="{FDA49C2C-4CBA-42DC-B145-FDC4C04AA196}"/>
    <dgm:cxn modelId="{494B8338-81BE-4BC2-8300-C786D9EE9F51}" type="presOf" srcId="{66D4888C-2CAF-450C-919F-A473F2AF2E0C}" destId="{0FFEC17E-69EF-4540-853D-2F6D49B630FC}" srcOrd="0" destOrd="0" presId="urn:microsoft.com/office/officeart/2005/8/layout/lProcess1"/>
    <dgm:cxn modelId="{1F753184-7E07-40F5-B3EA-62D90E10B04B}" type="presOf" srcId="{7BDAE649-A387-4A17-AE4C-7EDF3CA32AC6}" destId="{A3D7E73E-FBC7-48A9-88BD-024C22D7755B}" srcOrd="0" destOrd="0" presId="urn:microsoft.com/office/officeart/2005/8/layout/lProcess1"/>
    <dgm:cxn modelId="{359FCD4A-DF59-405D-996B-1CEE79C601C3}" type="presOf" srcId="{82EDD9AE-413C-49DD-917C-90069EBE8FFA}" destId="{FBBA0709-4A23-4D89-9729-DE39D94D1FFF}" srcOrd="0" destOrd="0" presId="urn:microsoft.com/office/officeart/2005/8/layout/lProcess1"/>
    <dgm:cxn modelId="{DAB0D67D-8E57-42E1-9FFB-1CF308481479}" srcId="{42AE44C8-75D2-4D41-9E10-0A715375A200}" destId="{A2CD14BF-C36D-46BF-9682-A43B0CCAC1AA}" srcOrd="0" destOrd="0" parTransId="{7BDAE649-A387-4A17-AE4C-7EDF3CA32AC6}" sibTransId="{F1406202-348C-4FCB-BBA7-F0364367009B}"/>
    <dgm:cxn modelId="{6FB6A0ED-0172-41C8-AD6D-E7D37A0D2681}" type="presOf" srcId="{DE8CD2BE-13DD-4C50-A38B-98700BB3E6A1}" destId="{D1F2A0E8-F4C9-4057-ACFF-EAB8A77A06B9}" srcOrd="0" destOrd="0" presId="urn:microsoft.com/office/officeart/2005/8/layout/lProcess1"/>
    <dgm:cxn modelId="{3726B2C6-9744-467C-B0CA-171AECDACB1C}" srcId="{BECBDA0E-7891-4620-977A-9CDD70710482}" destId="{DA6AF196-594F-4176-93FA-C0A79EEFC6C1}" srcOrd="1" destOrd="0" parTransId="{AF58C813-EE3C-499A-B1F5-BB1B3411D213}" sibTransId="{A59FC829-89AC-48DC-8FF1-6E82C5A4DCB9}"/>
    <dgm:cxn modelId="{330C9A00-EC95-4E7C-B5F7-1E7067EE5CCD}" type="presOf" srcId="{5A7ED826-9590-4064-9EBA-64A83F941579}" destId="{6225930B-FAA1-41EC-B842-D193733D4FA9}" srcOrd="0" destOrd="0" presId="urn:microsoft.com/office/officeart/2005/8/layout/lProcess1"/>
    <dgm:cxn modelId="{E93A15FC-2078-4800-9BFF-BE97DFE6E799}" type="presOf" srcId="{DA6AF196-594F-4176-93FA-C0A79EEFC6C1}" destId="{D00AAA55-D8CA-4E9D-86ED-1EA8E4FAECE4}" srcOrd="0" destOrd="0" presId="urn:microsoft.com/office/officeart/2005/8/layout/lProcess1"/>
    <dgm:cxn modelId="{95138092-3F71-4D75-B470-B99882869B9C}" type="presOf" srcId="{367DEFB2-DD44-4664-82F4-F8DC85CD9919}" destId="{4D978527-464B-4069-A561-58FFB0114F75}" srcOrd="0" destOrd="0" presId="urn:microsoft.com/office/officeart/2005/8/layout/lProcess1"/>
    <dgm:cxn modelId="{ABE0022C-03A3-4CFF-AC4B-D3838EBDBAEF}" type="presOf" srcId="{CEADC702-7A24-4A04-B51B-CCC828768363}" destId="{4E891D9A-C9BA-443F-AEFA-FCA1C31BA9F3}" srcOrd="0" destOrd="0" presId="urn:microsoft.com/office/officeart/2005/8/layout/lProcess1"/>
    <dgm:cxn modelId="{C001123E-4AB2-4238-9506-7788A6320673}" type="presOf" srcId="{4BE48BD0-B76A-4FF0-A80C-1B171D626E0C}" destId="{4506B9C8-960C-4086-A13E-FC7B962636C3}" srcOrd="0" destOrd="0" presId="urn:microsoft.com/office/officeart/2005/8/layout/lProcess1"/>
    <dgm:cxn modelId="{4BA1FF06-3055-4A97-AFD8-B0F541FD9C52}" type="presOf" srcId="{195447B2-E340-4B9D-9DF7-A257ED6E4E65}" destId="{61D28CBB-F2ED-4FA9-8940-38C51A0B59C7}" srcOrd="0" destOrd="0" presId="urn:microsoft.com/office/officeart/2005/8/layout/lProcess1"/>
    <dgm:cxn modelId="{7492C537-F940-4DE9-8CEA-E9E2835568B9}" srcId="{66D4888C-2CAF-450C-919F-A473F2AF2E0C}" destId="{59F1EDAE-AF2B-4794-AB3E-21EBD42C6CF9}" srcOrd="0" destOrd="0" parTransId="{59A625BE-78DC-4CF0-884A-98AC18F9CDA2}" sibTransId="{DE8CD2BE-13DD-4C50-A38B-98700BB3E6A1}"/>
    <dgm:cxn modelId="{404865F1-A260-4A85-A7D1-DFC234AA2C79}" type="presOf" srcId="{630B3217-017E-4704-BC2E-831A53A701A4}" destId="{F5FC7BC5-C20B-494F-B1A6-9D5DB0AFBF17}" srcOrd="0" destOrd="0" presId="urn:microsoft.com/office/officeart/2005/8/layout/lProcess1"/>
    <dgm:cxn modelId="{D2509F08-803C-4867-83A2-304362B9C618}" srcId="{4BE48BD0-B76A-4FF0-A80C-1B171D626E0C}" destId="{CEADC702-7A24-4A04-B51B-CCC828768363}" srcOrd="0" destOrd="0" parTransId="{842FA238-3C75-42FD-9C32-392C7F142B34}" sibTransId="{6A291F3E-D4CD-4D8D-AF63-590475734D55}"/>
    <dgm:cxn modelId="{831D1B2F-0619-4C4D-96D1-42AEEB5B1F33}" srcId="{42AE44C8-75D2-4D41-9E10-0A715375A200}" destId="{88DD04A9-3631-4AE3-8B8E-8856AAA043CF}" srcOrd="1" destOrd="0" parTransId="{66B2E033-BD10-46D2-84D1-1765B4CD91EE}" sibTransId="{B73FC77B-50FF-4A25-A08A-7BEC0C7A6838}"/>
    <dgm:cxn modelId="{26ADD6F3-FDA3-4E13-A7BF-94B568450FCE}" type="presOf" srcId="{A2CD14BF-C36D-46BF-9682-A43B0CCAC1AA}" destId="{D0A04953-2F42-4615-8933-F11E148994A5}" srcOrd="0" destOrd="0" presId="urn:microsoft.com/office/officeart/2005/8/layout/lProcess1"/>
    <dgm:cxn modelId="{7326B2C4-CA32-40D1-928D-8A67E61B1367}" type="presOf" srcId="{88DD04A9-3631-4AE3-8B8E-8856AAA043CF}" destId="{9018572E-DB3E-4FC5-9853-325FD92C3540}" srcOrd="0" destOrd="0" presId="urn:microsoft.com/office/officeart/2005/8/layout/lProcess1"/>
    <dgm:cxn modelId="{E6940076-5A65-4637-B4FD-BBDAEB51E6CF}" type="presOf" srcId="{E3E3C5F8-E215-4A5C-8BD6-8862B30A7274}" destId="{96D80FEF-B968-40E4-92C8-4BADC7341A8E}" srcOrd="0" destOrd="0" presId="urn:microsoft.com/office/officeart/2005/8/layout/lProcess1"/>
    <dgm:cxn modelId="{087FAC64-7FDC-4046-A4B3-E38F68DF5CBC}" srcId="{554C5C53-ACAB-407F-B807-FCC367AF4727}" destId="{66D4888C-2CAF-450C-919F-A473F2AF2E0C}" srcOrd="4" destOrd="0" parTransId="{607712F3-433F-4B60-9358-983096791A87}" sibTransId="{01143DD6-D887-420D-ACC6-4123E0E2AB22}"/>
    <dgm:cxn modelId="{BEF6CAA4-2EC8-4A80-BCB0-061A1917146A}" type="presOf" srcId="{BECBDA0E-7891-4620-977A-9CDD70710482}" destId="{4D3C0C94-288E-4C72-8F0D-AB3D50190145}" srcOrd="0" destOrd="0" presId="urn:microsoft.com/office/officeart/2005/8/layout/lProcess1"/>
    <dgm:cxn modelId="{B34C0DDD-539D-4C30-B5EE-A95466C16D04}" type="presOf" srcId="{842FA238-3C75-42FD-9C32-392C7F142B34}" destId="{C64BBB57-BE65-49AC-AC62-18DCEE7BD0E0}" srcOrd="0" destOrd="0" presId="urn:microsoft.com/office/officeart/2005/8/layout/lProcess1"/>
    <dgm:cxn modelId="{AFC669B9-5A99-463E-BE62-7FBE985BC286}" type="presOf" srcId="{6A291F3E-D4CD-4D8D-AF63-590475734D55}" destId="{B535E4FA-0B0D-4AEE-ACCB-D875805CD2C0}" srcOrd="0" destOrd="0" presId="urn:microsoft.com/office/officeart/2005/8/layout/lProcess1"/>
    <dgm:cxn modelId="{5D994853-9FC7-4A61-9F8C-68876B3BA320}" type="presOf" srcId="{554C5C53-ACAB-407F-B807-FCC367AF4727}" destId="{D81A49C8-B9F6-4E25-872D-D5C9BCFEE868}" srcOrd="0" destOrd="0" presId="urn:microsoft.com/office/officeart/2005/8/layout/lProcess1"/>
    <dgm:cxn modelId="{A3B878A3-2AF1-426B-B177-AEF5BC4E0E08}" type="presOf" srcId="{B0F928A0-DDEA-45B1-8EDD-84E907B2ED34}" destId="{770B97E2-6980-4DA7-9298-905C1D288306}" srcOrd="0" destOrd="0" presId="urn:microsoft.com/office/officeart/2005/8/layout/lProcess1"/>
    <dgm:cxn modelId="{5D6F0DDF-D8F3-44BC-B4FC-F2D7926527E8}" srcId="{BECBDA0E-7891-4620-977A-9CDD70710482}" destId="{195447B2-E340-4B9D-9DF7-A257ED6E4E65}" srcOrd="0" destOrd="0" parTransId="{3C7B96D4-08DB-4DD2-9E65-2ED82F29CCC4}" sibTransId="{E3E3C5F8-E215-4A5C-8BD6-8862B30A7274}"/>
    <dgm:cxn modelId="{7FEBADE4-7A77-48D4-9577-B44B0FD86922}" type="presOf" srcId="{59F1EDAE-AF2B-4794-AB3E-21EBD42C6CF9}" destId="{E3B2BBF3-BFEA-49E3-93C1-03AE99BA1917}" srcOrd="0" destOrd="0" presId="urn:microsoft.com/office/officeart/2005/8/layout/lProcess1"/>
    <dgm:cxn modelId="{C8C8EA81-7307-4333-AE3D-B4B6E945516C}" type="presOf" srcId="{3C7B96D4-08DB-4DD2-9E65-2ED82F29CCC4}" destId="{6E63C4F2-E319-47ED-A88F-DA7C5B0E2E46}" srcOrd="0" destOrd="0" presId="urn:microsoft.com/office/officeart/2005/8/layout/lProcess1"/>
    <dgm:cxn modelId="{963021E8-89F9-4A64-BF7E-8388A6030457}" type="presOf" srcId="{6CDC6858-7D68-487C-AA5A-39CBF3D8A7D1}" destId="{89CD2C63-D912-490D-97F2-9815F96AD967}" srcOrd="0" destOrd="0" presId="urn:microsoft.com/office/officeart/2005/8/layout/lProcess1"/>
    <dgm:cxn modelId="{8317C850-23BF-476B-BA28-9A777E34BEBE}" type="presOf" srcId="{59A625BE-78DC-4CF0-884A-98AC18F9CDA2}" destId="{D61321E2-282D-4CAF-9DCE-DDA46690F056}" srcOrd="0" destOrd="0" presId="urn:microsoft.com/office/officeart/2005/8/layout/lProcess1"/>
    <dgm:cxn modelId="{625569EC-D9E4-482B-ADDE-4DF9E5199ED4}" srcId="{6CDC6858-7D68-487C-AA5A-39CBF3D8A7D1}" destId="{EA177DC4-AFF9-4942-81D9-BD451ABC09E2}" srcOrd="0" destOrd="0" parTransId="{5A7ED826-9590-4064-9EBA-64A83F941579}" sibTransId="{367DEFB2-DD44-4664-82F4-F8DC85CD9919}"/>
    <dgm:cxn modelId="{C101CA22-8F96-479B-A708-B6CCA5580854}" srcId="{554C5C53-ACAB-407F-B807-FCC367AF4727}" destId="{42AE44C8-75D2-4D41-9E10-0A715375A200}" srcOrd="0" destOrd="0" parTransId="{B1F50B7D-8C61-4B73-8980-933295FBFC96}" sibTransId="{8B1E6B59-31D3-42E0-B874-623B6FD87D4F}"/>
    <dgm:cxn modelId="{0D00746E-03D9-4698-894D-BC2AD50DDF44}" type="presOf" srcId="{EA177DC4-AFF9-4942-81D9-BD451ABC09E2}" destId="{706D7A1F-B06B-4CC7-9826-4B257F050669}" srcOrd="0" destOrd="0" presId="urn:microsoft.com/office/officeart/2005/8/layout/lProcess1"/>
    <dgm:cxn modelId="{58CAC27A-9E06-4AAD-88F7-A05B6655E807}" type="presOf" srcId="{F1406202-348C-4FCB-BBA7-F0364367009B}" destId="{7551901B-EAE7-4037-8194-94C853949839}" srcOrd="0" destOrd="0" presId="urn:microsoft.com/office/officeart/2005/8/layout/lProcess1"/>
    <dgm:cxn modelId="{B8C65683-E9C2-4100-80DF-12F733F6AECF}" type="presParOf" srcId="{D81A49C8-B9F6-4E25-872D-D5C9BCFEE868}" destId="{3AC3BC6F-3CBF-4BC4-B786-2598E8D69F9C}" srcOrd="0" destOrd="0" presId="urn:microsoft.com/office/officeart/2005/8/layout/lProcess1"/>
    <dgm:cxn modelId="{DE172447-A3D9-4177-AB4A-0882F09E2A66}" type="presParOf" srcId="{3AC3BC6F-3CBF-4BC4-B786-2598E8D69F9C}" destId="{1EA80135-8869-4937-95DA-ACBD14965B09}" srcOrd="0" destOrd="0" presId="urn:microsoft.com/office/officeart/2005/8/layout/lProcess1"/>
    <dgm:cxn modelId="{A618A423-1BAF-4725-A0FA-A00116955F60}" type="presParOf" srcId="{3AC3BC6F-3CBF-4BC4-B786-2598E8D69F9C}" destId="{A3D7E73E-FBC7-48A9-88BD-024C22D7755B}" srcOrd="1" destOrd="0" presId="urn:microsoft.com/office/officeart/2005/8/layout/lProcess1"/>
    <dgm:cxn modelId="{1916E9C0-7A68-4E48-AF27-C3079F238723}" type="presParOf" srcId="{3AC3BC6F-3CBF-4BC4-B786-2598E8D69F9C}" destId="{D0A04953-2F42-4615-8933-F11E148994A5}" srcOrd="2" destOrd="0" presId="urn:microsoft.com/office/officeart/2005/8/layout/lProcess1"/>
    <dgm:cxn modelId="{8B5EEEC3-7F6A-4F3F-9B68-3521EBA6D56D}" type="presParOf" srcId="{3AC3BC6F-3CBF-4BC4-B786-2598E8D69F9C}" destId="{7551901B-EAE7-4037-8194-94C853949839}" srcOrd="3" destOrd="0" presId="urn:microsoft.com/office/officeart/2005/8/layout/lProcess1"/>
    <dgm:cxn modelId="{B22F72A5-81B3-48F2-9F25-1BC68E443AA1}" type="presParOf" srcId="{3AC3BC6F-3CBF-4BC4-B786-2598E8D69F9C}" destId="{9018572E-DB3E-4FC5-9853-325FD92C3540}" srcOrd="4" destOrd="0" presId="urn:microsoft.com/office/officeart/2005/8/layout/lProcess1"/>
    <dgm:cxn modelId="{4EE05ACC-3A2C-4B2D-B488-1C2137068D0D}" type="presParOf" srcId="{D81A49C8-B9F6-4E25-872D-D5C9BCFEE868}" destId="{37007986-807B-4C83-BA5A-D687A5E984C0}" srcOrd="1" destOrd="0" presId="urn:microsoft.com/office/officeart/2005/8/layout/lProcess1"/>
    <dgm:cxn modelId="{96485FF0-33C2-4E4F-8250-80955D079846}" type="presParOf" srcId="{D81A49C8-B9F6-4E25-872D-D5C9BCFEE868}" destId="{8DB48969-8AEE-4AF1-904D-C0330A094C7B}" srcOrd="2" destOrd="0" presId="urn:microsoft.com/office/officeart/2005/8/layout/lProcess1"/>
    <dgm:cxn modelId="{261035EC-38B4-430C-B473-B123B712CF40}" type="presParOf" srcId="{8DB48969-8AEE-4AF1-904D-C0330A094C7B}" destId="{4D3C0C94-288E-4C72-8F0D-AB3D50190145}" srcOrd="0" destOrd="0" presId="urn:microsoft.com/office/officeart/2005/8/layout/lProcess1"/>
    <dgm:cxn modelId="{F2B0BEE7-5460-4AB1-A4A1-1768BA199593}" type="presParOf" srcId="{8DB48969-8AEE-4AF1-904D-C0330A094C7B}" destId="{6E63C4F2-E319-47ED-A88F-DA7C5B0E2E46}" srcOrd="1" destOrd="0" presId="urn:microsoft.com/office/officeart/2005/8/layout/lProcess1"/>
    <dgm:cxn modelId="{1D806D6C-D6CF-46F9-9921-12AE41B57136}" type="presParOf" srcId="{8DB48969-8AEE-4AF1-904D-C0330A094C7B}" destId="{61D28CBB-F2ED-4FA9-8940-38C51A0B59C7}" srcOrd="2" destOrd="0" presId="urn:microsoft.com/office/officeart/2005/8/layout/lProcess1"/>
    <dgm:cxn modelId="{345F9B63-ABAF-4CDC-81F7-35D49783AB73}" type="presParOf" srcId="{8DB48969-8AEE-4AF1-904D-C0330A094C7B}" destId="{96D80FEF-B968-40E4-92C8-4BADC7341A8E}" srcOrd="3" destOrd="0" presId="urn:microsoft.com/office/officeart/2005/8/layout/lProcess1"/>
    <dgm:cxn modelId="{484F88B4-AC2D-49EF-B339-26F185E003E7}" type="presParOf" srcId="{8DB48969-8AEE-4AF1-904D-C0330A094C7B}" destId="{D00AAA55-D8CA-4E9D-86ED-1EA8E4FAECE4}" srcOrd="4" destOrd="0" presId="urn:microsoft.com/office/officeart/2005/8/layout/lProcess1"/>
    <dgm:cxn modelId="{6621DAF5-FD50-4D1D-B4F8-DA336F2D0BD6}" type="presParOf" srcId="{D81A49C8-B9F6-4E25-872D-D5C9BCFEE868}" destId="{E47C73B7-383E-46B4-9989-162E67C268C3}" srcOrd="3" destOrd="0" presId="urn:microsoft.com/office/officeart/2005/8/layout/lProcess1"/>
    <dgm:cxn modelId="{A8A926F2-9344-4F66-9555-B865A35CC2F9}" type="presParOf" srcId="{D81A49C8-B9F6-4E25-872D-D5C9BCFEE868}" destId="{F2928C82-58B4-4B25-89F9-6E817001F28A}" srcOrd="4" destOrd="0" presId="urn:microsoft.com/office/officeart/2005/8/layout/lProcess1"/>
    <dgm:cxn modelId="{DA5BEC23-5BD1-4728-927B-59899E0722B6}" type="presParOf" srcId="{F2928C82-58B4-4B25-89F9-6E817001F28A}" destId="{4506B9C8-960C-4086-A13E-FC7B962636C3}" srcOrd="0" destOrd="0" presId="urn:microsoft.com/office/officeart/2005/8/layout/lProcess1"/>
    <dgm:cxn modelId="{BA4C487C-FD27-4265-8C40-12AFDBCB1C02}" type="presParOf" srcId="{F2928C82-58B4-4B25-89F9-6E817001F28A}" destId="{C64BBB57-BE65-49AC-AC62-18DCEE7BD0E0}" srcOrd="1" destOrd="0" presId="urn:microsoft.com/office/officeart/2005/8/layout/lProcess1"/>
    <dgm:cxn modelId="{63322941-4D69-448F-8005-416B3423B0E0}" type="presParOf" srcId="{F2928C82-58B4-4B25-89F9-6E817001F28A}" destId="{4E891D9A-C9BA-443F-AEFA-FCA1C31BA9F3}" srcOrd="2" destOrd="0" presId="urn:microsoft.com/office/officeart/2005/8/layout/lProcess1"/>
    <dgm:cxn modelId="{8A00065D-ACFA-4EAB-B2F9-3C70A31B2892}" type="presParOf" srcId="{F2928C82-58B4-4B25-89F9-6E817001F28A}" destId="{B535E4FA-0B0D-4AEE-ACCB-D875805CD2C0}" srcOrd="3" destOrd="0" presId="urn:microsoft.com/office/officeart/2005/8/layout/lProcess1"/>
    <dgm:cxn modelId="{7C235365-1CCA-48D4-AB01-7127F02048E8}" type="presParOf" srcId="{F2928C82-58B4-4B25-89F9-6E817001F28A}" destId="{770B97E2-6980-4DA7-9298-905C1D288306}" srcOrd="4" destOrd="0" presId="urn:microsoft.com/office/officeart/2005/8/layout/lProcess1"/>
    <dgm:cxn modelId="{FB04E29D-33B0-4C5E-83E9-5340D4D8CC69}" type="presParOf" srcId="{D81A49C8-B9F6-4E25-872D-D5C9BCFEE868}" destId="{6DD22033-795D-448E-B331-F99DA0F33D88}" srcOrd="5" destOrd="0" presId="urn:microsoft.com/office/officeart/2005/8/layout/lProcess1"/>
    <dgm:cxn modelId="{DCAEE77A-1A63-400F-8F66-202E1A5B103F}" type="presParOf" srcId="{D81A49C8-B9F6-4E25-872D-D5C9BCFEE868}" destId="{3547EDDC-D7BD-4759-B436-23EF5AD040B5}" srcOrd="6" destOrd="0" presId="urn:microsoft.com/office/officeart/2005/8/layout/lProcess1"/>
    <dgm:cxn modelId="{1161DAAC-D3E0-4E5B-BA6F-78B609AE26DA}" type="presParOf" srcId="{3547EDDC-D7BD-4759-B436-23EF5AD040B5}" destId="{89CD2C63-D912-490D-97F2-9815F96AD967}" srcOrd="0" destOrd="0" presId="urn:microsoft.com/office/officeart/2005/8/layout/lProcess1"/>
    <dgm:cxn modelId="{8A5778EE-D678-4640-8353-CAEEDAE900DF}" type="presParOf" srcId="{3547EDDC-D7BD-4759-B436-23EF5AD040B5}" destId="{6225930B-FAA1-41EC-B842-D193733D4FA9}" srcOrd="1" destOrd="0" presId="urn:microsoft.com/office/officeart/2005/8/layout/lProcess1"/>
    <dgm:cxn modelId="{6746C21D-28CB-448F-81D0-39129B4F9086}" type="presParOf" srcId="{3547EDDC-D7BD-4759-B436-23EF5AD040B5}" destId="{706D7A1F-B06B-4CC7-9826-4B257F050669}" srcOrd="2" destOrd="0" presId="urn:microsoft.com/office/officeart/2005/8/layout/lProcess1"/>
    <dgm:cxn modelId="{547A9EA8-96C7-4F21-9EBA-0EBB69CFA792}" type="presParOf" srcId="{3547EDDC-D7BD-4759-B436-23EF5AD040B5}" destId="{4D978527-464B-4069-A561-58FFB0114F75}" srcOrd="3" destOrd="0" presId="urn:microsoft.com/office/officeart/2005/8/layout/lProcess1"/>
    <dgm:cxn modelId="{5A1DB3AE-332C-4164-AD95-2272BA216D31}" type="presParOf" srcId="{3547EDDC-D7BD-4759-B436-23EF5AD040B5}" destId="{FBBA0709-4A23-4D89-9729-DE39D94D1FFF}" srcOrd="4" destOrd="0" presId="urn:microsoft.com/office/officeart/2005/8/layout/lProcess1"/>
    <dgm:cxn modelId="{E042C18B-8D0F-4F33-8EE4-258FDD23B1AD}" type="presParOf" srcId="{D81A49C8-B9F6-4E25-872D-D5C9BCFEE868}" destId="{9A80E40A-DF91-4146-8091-A93F8918B88D}" srcOrd="7" destOrd="0" presId="urn:microsoft.com/office/officeart/2005/8/layout/lProcess1"/>
    <dgm:cxn modelId="{C2F84F0D-3B40-4AB3-800A-181811131F02}" type="presParOf" srcId="{D81A49C8-B9F6-4E25-872D-D5C9BCFEE868}" destId="{9F3BA1F5-79BF-4841-A431-20ABBC36A7B4}" srcOrd="8" destOrd="0" presId="urn:microsoft.com/office/officeart/2005/8/layout/lProcess1"/>
    <dgm:cxn modelId="{8C24CCC2-E00C-45BB-ACCD-27DE719E0DE1}" type="presParOf" srcId="{9F3BA1F5-79BF-4841-A431-20ABBC36A7B4}" destId="{0FFEC17E-69EF-4540-853D-2F6D49B630FC}" srcOrd="0" destOrd="0" presId="urn:microsoft.com/office/officeart/2005/8/layout/lProcess1"/>
    <dgm:cxn modelId="{1D5D96FF-7DA9-4A1F-AC1A-5672F1125584}" type="presParOf" srcId="{9F3BA1F5-79BF-4841-A431-20ABBC36A7B4}" destId="{D61321E2-282D-4CAF-9DCE-DDA46690F056}" srcOrd="1" destOrd="0" presId="urn:microsoft.com/office/officeart/2005/8/layout/lProcess1"/>
    <dgm:cxn modelId="{051A5587-4058-43C5-8A85-085722DB38F1}" type="presParOf" srcId="{9F3BA1F5-79BF-4841-A431-20ABBC36A7B4}" destId="{E3B2BBF3-BFEA-49E3-93C1-03AE99BA1917}" srcOrd="2" destOrd="0" presId="urn:microsoft.com/office/officeart/2005/8/layout/lProcess1"/>
    <dgm:cxn modelId="{0CBF66C2-AFBB-4C5D-8213-1961DEB9883E}" type="presParOf" srcId="{9F3BA1F5-79BF-4841-A431-20ABBC36A7B4}" destId="{D1F2A0E8-F4C9-4057-ACFF-EAB8A77A06B9}" srcOrd="3" destOrd="0" presId="urn:microsoft.com/office/officeart/2005/8/layout/lProcess1"/>
    <dgm:cxn modelId="{8963CDEF-EE8B-47D5-98F8-FDDE1682E1FE}" type="presParOf" srcId="{9F3BA1F5-79BF-4841-A431-20ABBC36A7B4}" destId="{F5FC7BC5-C20B-494F-B1A6-9D5DB0AFBF17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4C5C53-ACAB-407F-B807-FCC367AF4727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2AE44C8-75D2-4D41-9E10-0A715375A200}">
      <dgm:prSet phldrT="[Texto]"/>
      <dgm:spPr/>
      <dgm:t>
        <a:bodyPr/>
        <a:lstStyle/>
        <a:p>
          <a:r>
            <a:rPr lang="es-CL" dirty="0" smtClean="0"/>
            <a:t>Onomatopeya</a:t>
          </a:r>
          <a:endParaRPr lang="es-CL" dirty="0"/>
        </a:p>
      </dgm:t>
    </dgm:pt>
    <dgm:pt modelId="{B1F50B7D-8C61-4B73-8980-933295FBFC96}" type="parTrans" cxnId="{C101CA22-8F96-479B-A708-B6CCA5580854}">
      <dgm:prSet/>
      <dgm:spPr/>
      <dgm:t>
        <a:bodyPr/>
        <a:lstStyle/>
        <a:p>
          <a:endParaRPr lang="es-CL"/>
        </a:p>
      </dgm:t>
    </dgm:pt>
    <dgm:pt modelId="{8B1E6B59-31D3-42E0-B874-623B6FD87D4F}" type="sibTrans" cxnId="{C101CA22-8F96-479B-A708-B6CCA5580854}">
      <dgm:prSet/>
      <dgm:spPr/>
      <dgm:t>
        <a:bodyPr/>
        <a:lstStyle/>
        <a:p>
          <a:endParaRPr lang="es-CL"/>
        </a:p>
      </dgm:t>
    </dgm:pt>
    <dgm:pt modelId="{88DD04A9-3631-4AE3-8B8E-8856AAA043CF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600" baseline="0" dirty="0" err="1" smtClean="0"/>
            <a:t>Ej</a:t>
          </a:r>
          <a:r>
            <a:rPr lang="es-ES" sz="1600" baseline="0" dirty="0" smtClean="0"/>
            <a:t>: </a:t>
          </a:r>
          <a:r>
            <a:rPr lang="es-ES" sz="1600" baseline="0" dirty="0" smtClean="0"/>
            <a:t>“se escucha el </a:t>
          </a:r>
          <a:r>
            <a:rPr lang="es-ES" sz="1600" baseline="0" dirty="0" err="1" smtClean="0"/>
            <a:t>toc</a:t>
          </a:r>
          <a:r>
            <a:rPr lang="es-ES" sz="1600" baseline="0" dirty="0" smtClean="0"/>
            <a:t>- </a:t>
          </a:r>
          <a:r>
            <a:rPr lang="es-ES" sz="1600" baseline="0" dirty="0" err="1" smtClean="0"/>
            <a:t>toc</a:t>
          </a:r>
          <a:r>
            <a:rPr lang="es-ES" sz="1600" baseline="0" dirty="0" smtClean="0"/>
            <a:t> de la puerta” ,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600" baseline="0" dirty="0" smtClean="0"/>
            <a:t>“ y el tic-tac de un reloj”</a:t>
          </a:r>
          <a:endParaRPr lang="es-ES" sz="1600" baseline="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CL" sz="1000" dirty="0"/>
        </a:p>
      </dgm:t>
    </dgm:pt>
    <dgm:pt modelId="{66B2E033-BD10-46D2-84D1-1765B4CD91EE}" type="parTrans" cxnId="{831D1B2F-0619-4C4D-96D1-42AEEB5B1F33}">
      <dgm:prSet/>
      <dgm:spPr/>
      <dgm:t>
        <a:bodyPr/>
        <a:lstStyle/>
        <a:p>
          <a:endParaRPr lang="es-CL"/>
        </a:p>
      </dgm:t>
    </dgm:pt>
    <dgm:pt modelId="{B73FC77B-50FF-4A25-A08A-7BEC0C7A6838}" type="sibTrans" cxnId="{831D1B2F-0619-4C4D-96D1-42AEEB5B1F33}">
      <dgm:prSet/>
      <dgm:spPr/>
      <dgm:t>
        <a:bodyPr/>
        <a:lstStyle/>
        <a:p>
          <a:endParaRPr lang="es-CL"/>
        </a:p>
      </dgm:t>
    </dgm:pt>
    <dgm:pt modelId="{4BE48BD0-B76A-4FF0-A80C-1B171D626E0C}">
      <dgm:prSet phldrT="[Texto]"/>
      <dgm:spPr/>
      <dgm:t>
        <a:bodyPr/>
        <a:lstStyle/>
        <a:p>
          <a:r>
            <a:rPr lang="es-CL" dirty="0" smtClean="0"/>
            <a:t>Repetición: </a:t>
          </a:r>
          <a:endParaRPr lang="es-CL" dirty="0"/>
        </a:p>
      </dgm:t>
    </dgm:pt>
    <dgm:pt modelId="{0B56F2A5-0A31-4E04-856B-3633B4EA6021}" type="parTrans" cxnId="{7D4FFB00-C826-4AAC-9E02-8EF72A3007DF}">
      <dgm:prSet/>
      <dgm:spPr/>
      <dgm:t>
        <a:bodyPr/>
        <a:lstStyle/>
        <a:p>
          <a:endParaRPr lang="es-CL"/>
        </a:p>
      </dgm:t>
    </dgm:pt>
    <dgm:pt modelId="{FDA49C2C-4CBA-42DC-B145-FDC4C04AA196}" type="sibTrans" cxnId="{7D4FFB00-C826-4AAC-9E02-8EF72A3007DF}">
      <dgm:prSet/>
      <dgm:spPr/>
      <dgm:t>
        <a:bodyPr/>
        <a:lstStyle/>
        <a:p>
          <a:endParaRPr lang="es-CL"/>
        </a:p>
      </dgm:t>
    </dgm:pt>
    <dgm:pt modelId="{B0F928A0-DDEA-45B1-8EDD-84E907B2ED34}">
      <dgm:prSet phldrT="[Texto]"/>
      <dgm:spPr/>
      <dgm:t>
        <a:bodyPr/>
        <a:lstStyle/>
        <a:p>
          <a:r>
            <a:rPr lang="es-CL" dirty="0" err="1" smtClean="0"/>
            <a:t>Ej</a:t>
          </a:r>
          <a:r>
            <a:rPr lang="es-CL" dirty="0" smtClean="0"/>
            <a:t>: “La niña cantaba, cantaba y volvía a cantar”</a:t>
          </a:r>
          <a:endParaRPr lang="es-CL" dirty="0"/>
        </a:p>
      </dgm:t>
    </dgm:pt>
    <dgm:pt modelId="{74682F13-018E-43D7-BE42-7A4EE1C6B7FA}" type="parTrans" cxnId="{6DFBC44A-A252-4B14-9390-DBA3207B2C0F}">
      <dgm:prSet/>
      <dgm:spPr/>
      <dgm:t>
        <a:bodyPr/>
        <a:lstStyle/>
        <a:p>
          <a:endParaRPr lang="es-CL"/>
        </a:p>
      </dgm:t>
    </dgm:pt>
    <dgm:pt modelId="{3B5E7171-6FFA-497C-B41F-3409D944E5A1}" type="sibTrans" cxnId="{6DFBC44A-A252-4B14-9390-DBA3207B2C0F}">
      <dgm:prSet/>
      <dgm:spPr/>
      <dgm:t>
        <a:bodyPr/>
        <a:lstStyle/>
        <a:p>
          <a:endParaRPr lang="es-CL"/>
        </a:p>
      </dgm:t>
    </dgm:pt>
    <dgm:pt modelId="{BECBDA0E-7891-4620-977A-9CDD70710482}">
      <dgm:prSet/>
      <dgm:spPr/>
      <dgm:t>
        <a:bodyPr/>
        <a:lstStyle/>
        <a:p>
          <a:r>
            <a:rPr lang="es-ES" dirty="0" smtClean="0"/>
            <a:t>Epíteto</a:t>
          </a:r>
          <a:r>
            <a:rPr lang="es-ES" baseline="0" dirty="0" smtClean="0"/>
            <a:t> </a:t>
          </a:r>
          <a:endParaRPr lang="es-ES" dirty="0" smtClean="0"/>
        </a:p>
      </dgm:t>
    </dgm:pt>
    <dgm:pt modelId="{0A2314C0-B231-4A92-B3FF-AAE5884428D1}" type="parTrans" cxnId="{C7337D02-57E6-4BFB-865E-A6CE0CD0311B}">
      <dgm:prSet/>
      <dgm:spPr/>
      <dgm:t>
        <a:bodyPr/>
        <a:lstStyle/>
        <a:p>
          <a:endParaRPr lang="es-CL"/>
        </a:p>
      </dgm:t>
    </dgm:pt>
    <dgm:pt modelId="{80CF99CC-481B-4781-89EA-AB7DAC4FB79F}" type="sibTrans" cxnId="{C7337D02-57E6-4BFB-865E-A6CE0CD0311B}">
      <dgm:prSet/>
      <dgm:spPr/>
      <dgm:t>
        <a:bodyPr/>
        <a:lstStyle/>
        <a:p>
          <a:endParaRPr lang="es-CL"/>
        </a:p>
      </dgm:t>
    </dgm:pt>
    <dgm:pt modelId="{DA6AF196-594F-4176-93FA-C0A79EEFC6C1}">
      <dgm:prSet/>
      <dgm:spPr/>
      <dgm:t>
        <a:bodyPr/>
        <a:lstStyle/>
        <a:p>
          <a:r>
            <a:rPr lang="es-CL" dirty="0" err="1" smtClean="0"/>
            <a:t>Ej</a:t>
          </a:r>
          <a:r>
            <a:rPr lang="es-CL" dirty="0" smtClean="0"/>
            <a:t>: “Pedro el grande”</a:t>
          </a:r>
        </a:p>
        <a:p>
          <a:r>
            <a:rPr lang="es-CL" dirty="0" smtClean="0"/>
            <a:t>“  </a:t>
          </a:r>
          <a:r>
            <a:rPr lang="es-ES" b="0" i="0" dirty="0" smtClean="0"/>
            <a:t>El </a:t>
          </a:r>
          <a:r>
            <a:rPr lang="es-ES" b="1" i="0" dirty="0" smtClean="0"/>
            <a:t>amarillo</a:t>
          </a:r>
          <a:r>
            <a:rPr lang="es-ES" b="0" i="0" dirty="0" smtClean="0"/>
            <a:t> </a:t>
          </a:r>
          <a:r>
            <a:rPr lang="es-ES" b="1" i="0" dirty="0" smtClean="0"/>
            <a:t>sol</a:t>
          </a:r>
          <a:r>
            <a:rPr lang="es-ES" b="0" i="0" dirty="0" smtClean="0"/>
            <a:t> comenzaba a asomarse </a:t>
          </a:r>
          <a:endParaRPr lang="es-CL" dirty="0"/>
        </a:p>
      </dgm:t>
    </dgm:pt>
    <dgm:pt modelId="{AF58C813-EE3C-499A-B1F5-BB1B3411D213}" type="parTrans" cxnId="{3726B2C6-9744-467C-B0CA-171AECDACB1C}">
      <dgm:prSet/>
      <dgm:spPr/>
      <dgm:t>
        <a:bodyPr/>
        <a:lstStyle/>
        <a:p>
          <a:endParaRPr lang="es-CL"/>
        </a:p>
      </dgm:t>
    </dgm:pt>
    <dgm:pt modelId="{A59FC829-89AC-48DC-8FF1-6E82C5A4DCB9}" type="sibTrans" cxnId="{3726B2C6-9744-467C-B0CA-171AECDACB1C}">
      <dgm:prSet/>
      <dgm:spPr/>
      <dgm:t>
        <a:bodyPr/>
        <a:lstStyle/>
        <a:p>
          <a:endParaRPr lang="es-CL"/>
        </a:p>
      </dgm:t>
    </dgm:pt>
    <dgm:pt modelId="{195447B2-E340-4B9D-9DF7-A257ED6E4E65}">
      <dgm:prSet/>
      <dgm:spPr/>
      <dgm:t>
        <a:bodyPr/>
        <a:lstStyle/>
        <a:p>
          <a:r>
            <a:rPr lang="es-CL" dirty="0" smtClean="0"/>
            <a:t>Característica que resalta a un sustantivo propio o común.</a:t>
          </a:r>
          <a:endParaRPr lang="es-CL" dirty="0"/>
        </a:p>
      </dgm:t>
    </dgm:pt>
    <dgm:pt modelId="{3C7B96D4-08DB-4DD2-9E65-2ED82F29CCC4}" type="parTrans" cxnId="{5D6F0DDF-D8F3-44BC-B4FC-F2D7926527E8}">
      <dgm:prSet/>
      <dgm:spPr/>
      <dgm:t>
        <a:bodyPr/>
        <a:lstStyle/>
        <a:p>
          <a:endParaRPr lang="es-CL"/>
        </a:p>
      </dgm:t>
    </dgm:pt>
    <dgm:pt modelId="{E3E3C5F8-E215-4A5C-8BD6-8862B30A7274}" type="sibTrans" cxnId="{5D6F0DDF-D8F3-44BC-B4FC-F2D7926527E8}">
      <dgm:prSet/>
      <dgm:spPr/>
      <dgm:t>
        <a:bodyPr/>
        <a:lstStyle/>
        <a:p>
          <a:endParaRPr lang="es-CL"/>
        </a:p>
      </dgm:t>
    </dgm:pt>
    <dgm:pt modelId="{8BB4646C-9429-4DC3-A906-5C93D11F805E}">
      <dgm:prSet/>
      <dgm:spPr/>
      <dgm:t>
        <a:bodyPr/>
        <a:lstStyle/>
        <a:p>
          <a:r>
            <a:rPr lang="es-ES" b="0" i="0" dirty="0" smtClean="0"/>
            <a:t>Son palabras que imitan sonidos, pueden ser animales, objetos o de fenómenos naturales. </a:t>
          </a:r>
          <a:endParaRPr lang="es-ES" dirty="0"/>
        </a:p>
      </dgm:t>
    </dgm:pt>
    <dgm:pt modelId="{AA99A66E-1FAC-4408-9D02-6703660358FA}" type="parTrans" cxnId="{C141C092-D53B-40CF-8B65-087C787F2DA8}">
      <dgm:prSet/>
      <dgm:spPr/>
      <dgm:t>
        <a:bodyPr/>
        <a:lstStyle/>
        <a:p>
          <a:endParaRPr lang="es-CL"/>
        </a:p>
      </dgm:t>
    </dgm:pt>
    <dgm:pt modelId="{984C8F97-1E60-4481-8296-366554DA43BA}" type="sibTrans" cxnId="{C141C092-D53B-40CF-8B65-087C787F2DA8}">
      <dgm:prSet/>
      <dgm:spPr/>
      <dgm:t>
        <a:bodyPr/>
        <a:lstStyle/>
        <a:p>
          <a:endParaRPr lang="es-CL"/>
        </a:p>
      </dgm:t>
    </dgm:pt>
    <dgm:pt modelId="{78A5C3A1-F893-42BE-A4F9-57B48F49D8E8}">
      <dgm:prSet/>
      <dgm:spPr/>
      <dgm:t>
        <a:bodyPr/>
        <a:lstStyle/>
        <a:p>
          <a:r>
            <a:rPr lang="es-ES" b="0" i="0" dirty="0" smtClean="0"/>
            <a:t>consisten en la “</a:t>
          </a:r>
          <a:r>
            <a:rPr lang="es-ES" b="1" i="0" dirty="0" smtClean="0"/>
            <a:t>repetición</a:t>
          </a:r>
          <a:r>
            <a:rPr lang="es-ES" b="0" i="0" dirty="0" smtClean="0"/>
            <a:t>” de un sonido, palabra o verso</a:t>
          </a:r>
          <a:endParaRPr lang="es-ES" dirty="0"/>
        </a:p>
      </dgm:t>
    </dgm:pt>
    <dgm:pt modelId="{FDDBD623-4572-43FE-8A7E-3E16F5E4ADB8}" type="parTrans" cxnId="{73551267-1E94-4A00-B1A7-40CCF25278C7}">
      <dgm:prSet/>
      <dgm:spPr/>
      <dgm:t>
        <a:bodyPr/>
        <a:lstStyle/>
        <a:p>
          <a:endParaRPr lang="es-CL"/>
        </a:p>
      </dgm:t>
    </dgm:pt>
    <dgm:pt modelId="{D1F27171-141B-46D6-BFED-8C887F08BC5E}" type="sibTrans" cxnId="{73551267-1E94-4A00-B1A7-40CCF25278C7}">
      <dgm:prSet/>
      <dgm:spPr/>
      <dgm:t>
        <a:bodyPr/>
        <a:lstStyle/>
        <a:p>
          <a:endParaRPr lang="es-CL"/>
        </a:p>
      </dgm:t>
    </dgm:pt>
    <dgm:pt modelId="{D81A49C8-B9F6-4E25-872D-D5C9BCFEE868}" type="pres">
      <dgm:prSet presAssocID="{554C5C53-ACAB-407F-B807-FCC367AF472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AC3BC6F-3CBF-4BC4-B786-2598E8D69F9C}" type="pres">
      <dgm:prSet presAssocID="{42AE44C8-75D2-4D41-9E10-0A715375A200}" presName="vertFlow" presStyleCnt="0"/>
      <dgm:spPr/>
    </dgm:pt>
    <dgm:pt modelId="{1EA80135-8869-4937-95DA-ACBD14965B09}" type="pres">
      <dgm:prSet presAssocID="{42AE44C8-75D2-4D41-9E10-0A715375A200}" presName="header" presStyleLbl="node1" presStyleIdx="0" presStyleCnt="3" custScaleX="80996"/>
      <dgm:spPr/>
      <dgm:t>
        <a:bodyPr/>
        <a:lstStyle/>
        <a:p>
          <a:endParaRPr lang="es-CL"/>
        </a:p>
      </dgm:t>
    </dgm:pt>
    <dgm:pt modelId="{C58A1FC3-995B-4F1B-B827-B6491683F30D}" type="pres">
      <dgm:prSet presAssocID="{AA99A66E-1FAC-4408-9D02-6703660358FA}" presName="parTrans" presStyleLbl="sibTrans2D1" presStyleIdx="0" presStyleCnt="6"/>
      <dgm:spPr/>
    </dgm:pt>
    <dgm:pt modelId="{4DEC0168-C944-43E9-AC4D-52E30B94410E}" type="pres">
      <dgm:prSet presAssocID="{8BB4646C-9429-4DC3-A906-5C93D11F805E}" presName="child" presStyleLbl="alignAccFollowNode1" presStyleIdx="0" presStyleCnt="6" custScaleX="81082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2AB4B03-0574-44A9-95FA-178505EB5AE2}" type="pres">
      <dgm:prSet presAssocID="{984C8F97-1E60-4481-8296-366554DA43BA}" presName="sibTrans" presStyleLbl="sibTrans2D1" presStyleIdx="1" presStyleCnt="6"/>
      <dgm:spPr/>
    </dgm:pt>
    <dgm:pt modelId="{9018572E-DB3E-4FC5-9853-325FD92C3540}" type="pres">
      <dgm:prSet presAssocID="{88DD04A9-3631-4AE3-8B8E-8856AAA043CF}" presName="child" presStyleLbl="alignAccFollowNode1" presStyleIdx="1" presStyleCnt="6" custScaleX="80168" custScaleY="108336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7007986-807B-4C83-BA5A-D687A5E984C0}" type="pres">
      <dgm:prSet presAssocID="{42AE44C8-75D2-4D41-9E10-0A715375A200}" presName="hSp" presStyleCnt="0"/>
      <dgm:spPr/>
    </dgm:pt>
    <dgm:pt modelId="{8DB48969-8AEE-4AF1-904D-C0330A094C7B}" type="pres">
      <dgm:prSet presAssocID="{BECBDA0E-7891-4620-977A-9CDD70710482}" presName="vertFlow" presStyleCnt="0"/>
      <dgm:spPr/>
    </dgm:pt>
    <dgm:pt modelId="{4D3C0C94-288E-4C72-8F0D-AB3D50190145}" type="pres">
      <dgm:prSet presAssocID="{BECBDA0E-7891-4620-977A-9CDD70710482}" presName="header" presStyleLbl="node1" presStyleIdx="1" presStyleCnt="3" custScaleX="86505"/>
      <dgm:spPr/>
      <dgm:t>
        <a:bodyPr/>
        <a:lstStyle/>
        <a:p>
          <a:endParaRPr lang="es-CL"/>
        </a:p>
      </dgm:t>
    </dgm:pt>
    <dgm:pt modelId="{6E63C4F2-E319-47ED-A88F-DA7C5B0E2E46}" type="pres">
      <dgm:prSet presAssocID="{3C7B96D4-08DB-4DD2-9E65-2ED82F29CCC4}" presName="parTrans" presStyleLbl="sibTrans2D1" presStyleIdx="2" presStyleCnt="6"/>
      <dgm:spPr/>
      <dgm:t>
        <a:bodyPr/>
        <a:lstStyle/>
        <a:p>
          <a:endParaRPr lang="es-CL"/>
        </a:p>
      </dgm:t>
    </dgm:pt>
    <dgm:pt modelId="{61D28CBB-F2ED-4FA9-8940-38C51A0B59C7}" type="pres">
      <dgm:prSet presAssocID="{195447B2-E340-4B9D-9DF7-A257ED6E4E65}" presName="child" presStyleLbl="alignAccFollowNode1" presStyleIdx="2" presStyleCnt="6" custScaleX="8164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6D80FEF-B968-40E4-92C8-4BADC7341A8E}" type="pres">
      <dgm:prSet presAssocID="{E3E3C5F8-E215-4A5C-8BD6-8862B30A7274}" presName="sibTrans" presStyleLbl="sibTrans2D1" presStyleIdx="3" presStyleCnt="6"/>
      <dgm:spPr/>
      <dgm:t>
        <a:bodyPr/>
        <a:lstStyle/>
        <a:p>
          <a:endParaRPr lang="es-CL"/>
        </a:p>
      </dgm:t>
    </dgm:pt>
    <dgm:pt modelId="{D00AAA55-D8CA-4E9D-86ED-1EA8E4FAECE4}" type="pres">
      <dgm:prSet presAssocID="{DA6AF196-594F-4176-93FA-C0A79EEFC6C1}" presName="child" presStyleLbl="alignAccFollowNode1" presStyleIdx="3" presStyleCnt="6" custScaleX="83203" custScaleY="118800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47C73B7-383E-46B4-9989-162E67C268C3}" type="pres">
      <dgm:prSet presAssocID="{BECBDA0E-7891-4620-977A-9CDD70710482}" presName="hSp" presStyleCnt="0"/>
      <dgm:spPr/>
    </dgm:pt>
    <dgm:pt modelId="{F2928C82-58B4-4B25-89F9-6E817001F28A}" type="pres">
      <dgm:prSet presAssocID="{4BE48BD0-B76A-4FF0-A80C-1B171D626E0C}" presName="vertFlow" presStyleCnt="0"/>
      <dgm:spPr/>
    </dgm:pt>
    <dgm:pt modelId="{4506B9C8-960C-4086-A13E-FC7B962636C3}" type="pres">
      <dgm:prSet presAssocID="{4BE48BD0-B76A-4FF0-A80C-1B171D626E0C}" presName="header" presStyleLbl="node1" presStyleIdx="2" presStyleCnt="3" custScaleX="82005"/>
      <dgm:spPr/>
      <dgm:t>
        <a:bodyPr/>
        <a:lstStyle/>
        <a:p>
          <a:endParaRPr lang="es-CL"/>
        </a:p>
      </dgm:t>
    </dgm:pt>
    <dgm:pt modelId="{41BD1D97-79BD-4FD5-AEF9-067F1E662684}" type="pres">
      <dgm:prSet presAssocID="{FDDBD623-4572-43FE-8A7E-3E16F5E4ADB8}" presName="parTrans" presStyleLbl="sibTrans2D1" presStyleIdx="4" presStyleCnt="6"/>
      <dgm:spPr/>
    </dgm:pt>
    <dgm:pt modelId="{BAE2164B-89A3-4058-ABA5-4117FBE59E09}" type="pres">
      <dgm:prSet presAssocID="{78A5C3A1-F893-42BE-A4F9-57B48F49D8E8}" presName="child" presStyleLbl="alignAccFollowNode1" presStyleIdx="4" presStyleCnt="6" custScaleX="76027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3C6D8CF-C012-47BA-B4C2-454FEBBF1523}" type="pres">
      <dgm:prSet presAssocID="{D1F27171-141B-46D6-BFED-8C887F08BC5E}" presName="sibTrans" presStyleLbl="sibTrans2D1" presStyleIdx="5" presStyleCnt="6"/>
      <dgm:spPr/>
    </dgm:pt>
    <dgm:pt modelId="{770B97E2-6980-4DA7-9298-905C1D288306}" type="pres">
      <dgm:prSet presAssocID="{B0F928A0-DDEA-45B1-8EDD-84E907B2ED34}" presName="child" presStyleLbl="alignAccFollowNode1" presStyleIdx="5" presStyleCnt="6" custScaleX="78121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9F28893E-BBB3-490D-AC7D-D412D12F4EA7}" type="presOf" srcId="{4BE48BD0-B76A-4FF0-A80C-1B171D626E0C}" destId="{4506B9C8-960C-4086-A13E-FC7B962636C3}" srcOrd="0" destOrd="0" presId="urn:microsoft.com/office/officeart/2005/8/layout/lProcess1"/>
    <dgm:cxn modelId="{6DFBC44A-A252-4B14-9390-DBA3207B2C0F}" srcId="{4BE48BD0-B76A-4FF0-A80C-1B171D626E0C}" destId="{B0F928A0-DDEA-45B1-8EDD-84E907B2ED34}" srcOrd="1" destOrd="0" parTransId="{74682F13-018E-43D7-BE42-7A4EE1C6B7FA}" sibTransId="{3B5E7171-6FFA-497C-B41F-3409D944E5A1}"/>
    <dgm:cxn modelId="{72117E20-5A8A-492C-8ABB-210B8B094A51}" type="presOf" srcId="{8BB4646C-9429-4DC3-A906-5C93D11F805E}" destId="{4DEC0168-C944-43E9-AC4D-52E30B94410E}" srcOrd="0" destOrd="0" presId="urn:microsoft.com/office/officeart/2005/8/layout/lProcess1"/>
    <dgm:cxn modelId="{9B5ADC1A-828F-4983-95C0-43F285FC9DFA}" type="presOf" srcId="{42AE44C8-75D2-4D41-9E10-0A715375A200}" destId="{1EA80135-8869-4937-95DA-ACBD14965B09}" srcOrd="0" destOrd="0" presId="urn:microsoft.com/office/officeart/2005/8/layout/lProcess1"/>
    <dgm:cxn modelId="{04C9E891-D73B-45AF-B8C1-67450ADA9A4F}" type="presOf" srcId="{78A5C3A1-F893-42BE-A4F9-57B48F49D8E8}" destId="{BAE2164B-89A3-4058-ABA5-4117FBE59E09}" srcOrd="0" destOrd="0" presId="urn:microsoft.com/office/officeart/2005/8/layout/lProcess1"/>
    <dgm:cxn modelId="{C7337D02-57E6-4BFB-865E-A6CE0CD0311B}" srcId="{554C5C53-ACAB-407F-B807-FCC367AF4727}" destId="{BECBDA0E-7891-4620-977A-9CDD70710482}" srcOrd="1" destOrd="0" parTransId="{0A2314C0-B231-4A92-B3FF-AAE5884428D1}" sibTransId="{80CF99CC-481B-4781-89EA-AB7DAC4FB79F}"/>
    <dgm:cxn modelId="{BA24D64D-837A-4484-82BF-93213FD5BA74}" type="presOf" srcId="{B0F928A0-DDEA-45B1-8EDD-84E907B2ED34}" destId="{770B97E2-6980-4DA7-9298-905C1D288306}" srcOrd="0" destOrd="0" presId="urn:microsoft.com/office/officeart/2005/8/layout/lProcess1"/>
    <dgm:cxn modelId="{831D1B2F-0619-4C4D-96D1-42AEEB5B1F33}" srcId="{42AE44C8-75D2-4D41-9E10-0A715375A200}" destId="{88DD04A9-3631-4AE3-8B8E-8856AAA043CF}" srcOrd="1" destOrd="0" parTransId="{66B2E033-BD10-46D2-84D1-1765B4CD91EE}" sibTransId="{B73FC77B-50FF-4A25-A08A-7BEC0C7A6838}"/>
    <dgm:cxn modelId="{C101CA22-8F96-479B-A708-B6CCA5580854}" srcId="{554C5C53-ACAB-407F-B807-FCC367AF4727}" destId="{42AE44C8-75D2-4D41-9E10-0A715375A200}" srcOrd="0" destOrd="0" parTransId="{B1F50B7D-8C61-4B73-8980-933295FBFC96}" sibTransId="{8B1E6B59-31D3-42E0-B874-623B6FD87D4F}"/>
    <dgm:cxn modelId="{73551267-1E94-4A00-B1A7-40CCF25278C7}" srcId="{4BE48BD0-B76A-4FF0-A80C-1B171D626E0C}" destId="{78A5C3A1-F893-42BE-A4F9-57B48F49D8E8}" srcOrd="0" destOrd="0" parTransId="{FDDBD623-4572-43FE-8A7E-3E16F5E4ADB8}" sibTransId="{D1F27171-141B-46D6-BFED-8C887F08BC5E}"/>
    <dgm:cxn modelId="{59A5DA7A-A7A5-4C05-813F-33414FE33C0D}" type="presOf" srcId="{195447B2-E340-4B9D-9DF7-A257ED6E4E65}" destId="{61D28CBB-F2ED-4FA9-8940-38C51A0B59C7}" srcOrd="0" destOrd="0" presId="urn:microsoft.com/office/officeart/2005/8/layout/lProcess1"/>
    <dgm:cxn modelId="{0037D67F-3F30-4B8A-BFA9-1D9E9FC86391}" type="presOf" srcId="{E3E3C5F8-E215-4A5C-8BD6-8862B30A7274}" destId="{96D80FEF-B968-40E4-92C8-4BADC7341A8E}" srcOrd="0" destOrd="0" presId="urn:microsoft.com/office/officeart/2005/8/layout/lProcess1"/>
    <dgm:cxn modelId="{9A314689-A258-4DA8-B1D8-EFC6677E8108}" type="presOf" srcId="{BECBDA0E-7891-4620-977A-9CDD70710482}" destId="{4D3C0C94-288E-4C72-8F0D-AB3D50190145}" srcOrd="0" destOrd="0" presId="urn:microsoft.com/office/officeart/2005/8/layout/lProcess1"/>
    <dgm:cxn modelId="{490DB530-7B69-4A54-AC9B-2D7F046FD586}" type="presOf" srcId="{DA6AF196-594F-4176-93FA-C0A79EEFC6C1}" destId="{D00AAA55-D8CA-4E9D-86ED-1EA8E4FAECE4}" srcOrd="0" destOrd="0" presId="urn:microsoft.com/office/officeart/2005/8/layout/lProcess1"/>
    <dgm:cxn modelId="{1D2CD44A-5F54-428D-8D6B-52B9CF6E4A39}" type="presOf" srcId="{984C8F97-1E60-4481-8296-366554DA43BA}" destId="{32AB4B03-0574-44A9-95FA-178505EB5AE2}" srcOrd="0" destOrd="0" presId="urn:microsoft.com/office/officeart/2005/8/layout/lProcess1"/>
    <dgm:cxn modelId="{93D10D08-E599-411D-AB0B-A8A70A1E0E88}" type="presOf" srcId="{554C5C53-ACAB-407F-B807-FCC367AF4727}" destId="{D81A49C8-B9F6-4E25-872D-D5C9BCFEE868}" srcOrd="0" destOrd="0" presId="urn:microsoft.com/office/officeart/2005/8/layout/lProcess1"/>
    <dgm:cxn modelId="{C141C092-D53B-40CF-8B65-087C787F2DA8}" srcId="{42AE44C8-75D2-4D41-9E10-0A715375A200}" destId="{8BB4646C-9429-4DC3-A906-5C93D11F805E}" srcOrd="0" destOrd="0" parTransId="{AA99A66E-1FAC-4408-9D02-6703660358FA}" sibTransId="{984C8F97-1E60-4481-8296-366554DA43BA}"/>
    <dgm:cxn modelId="{98DAB797-957D-47CC-999C-4AE290F9B95C}" type="presOf" srcId="{FDDBD623-4572-43FE-8A7E-3E16F5E4ADB8}" destId="{41BD1D97-79BD-4FD5-AEF9-067F1E662684}" srcOrd="0" destOrd="0" presId="urn:microsoft.com/office/officeart/2005/8/layout/lProcess1"/>
    <dgm:cxn modelId="{0A111CF0-9245-4F2D-9AF0-3CD309D1E087}" type="presOf" srcId="{88DD04A9-3631-4AE3-8B8E-8856AAA043CF}" destId="{9018572E-DB3E-4FC5-9853-325FD92C3540}" srcOrd="0" destOrd="0" presId="urn:microsoft.com/office/officeart/2005/8/layout/lProcess1"/>
    <dgm:cxn modelId="{78D13B24-48E4-4736-AB2E-B5D60DD3D175}" type="presOf" srcId="{D1F27171-141B-46D6-BFED-8C887F08BC5E}" destId="{C3C6D8CF-C012-47BA-B4C2-454FEBBF1523}" srcOrd="0" destOrd="0" presId="urn:microsoft.com/office/officeart/2005/8/layout/lProcess1"/>
    <dgm:cxn modelId="{7D4FFB00-C826-4AAC-9E02-8EF72A3007DF}" srcId="{554C5C53-ACAB-407F-B807-FCC367AF4727}" destId="{4BE48BD0-B76A-4FF0-A80C-1B171D626E0C}" srcOrd="2" destOrd="0" parTransId="{0B56F2A5-0A31-4E04-856B-3633B4EA6021}" sibTransId="{FDA49C2C-4CBA-42DC-B145-FDC4C04AA196}"/>
    <dgm:cxn modelId="{A210C46D-CB70-47FD-9187-7BC457A99E36}" type="presOf" srcId="{AA99A66E-1FAC-4408-9D02-6703660358FA}" destId="{C58A1FC3-995B-4F1B-B827-B6491683F30D}" srcOrd="0" destOrd="0" presId="urn:microsoft.com/office/officeart/2005/8/layout/lProcess1"/>
    <dgm:cxn modelId="{5D6F0DDF-D8F3-44BC-B4FC-F2D7926527E8}" srcId="{BECBDA0E-7891-4620-977A-9CDD70710482}" destId="{195447B2-E340-4B9D-9DF7-A257ED6E4E65}" srcOrd="0" destOrd="0" parTransId="{3C7B96D4-08DB-4DD2-9E65-2ED82F29CCC4}" sibTransId="{E3E3C5F8-E215-4A5C-8BD6-8862B30A7274}"/>
    <dgm:cxn modelId="{3726B2C6-9744-467C-B0CA-171AECDACB1C}" srcId="{BECBDA0E-7891-4620-977A-9CDD70710482}" destId="{DA6AF196-594F-4176-93FA-C0A79EEFC6C1}" srcOrd="1" destOrd="0" parTransId="{AF58C813-EE3C-499A-B1F5-BB1B3411D213}" sibTransId="{A59FC829-89AC-48DC-8FF1-6E82C5A4DCB9}"/>
    <dgm:cxn modelId="{9463592F-67FC-41D1-9531-50D633F37A74}" type="presOf" srcId="{3C7B96D4-08DB-4DD2-9E65-2ED82F29CCC4}" destId="{6E63C4F2-E319-47ED-A88F-DA7C5B0E2E46}" srcOrd="0" destOrd="0" presId="urn:microsoft.com/office/officeart/2005/8/layout/lProcess1"/>
    <dgm:cxn modelId="{082CCC38-75F5-45A1-9898-01168162F9F6}" type="presParOf" srcId="{D81A49C8-B9F6-4E25-872D-D5C9BCFEE868}" destId="{3AC3BC6F-3CBF-4BC4-B786-2598E8D69F9C}" srcOrd="0" destOrd="0" presId="urn:microsoft.com/office/officeart/2005/8/layout/lProcess1"/>
    <dgm:cxn modelId="{E242C9AE-FC3A-45DB-BDCA-A50F574678C7}" type="presParOf" srcId="{3AC3BC6F-3CBF-4BC4-B786-2598E8D69F9C}" destId="{1EA80135-8869-4937-95DA-ACBD14965B09}" srcOrd="0" destOrd="0" presId="urn:microsoft.com/office/officeart/2005/8/layout/lProcess1"/>
    <dgm:cxn modelId="{B06768CA-8FCC-4346-AA75-38AAA59FECF8}" type="presParOf" srcId="{3AC3BC6F-3CBF-4BC4-B786-2598E8D69F9C}" destId="{C58A1FC3-995B-4F1B-B827-B6491683F30D}" srcOrd="1" destOrd="0" presId="urn:microsoft.com/office/officeart/2005/8/layout/lProcess1"/>
    <dgm:cxn modelId="{33453A4C-AB35-4B97-9D54-1B479044C5D9}" type="presParOf" srcId="{3AC3BC6F-3CBF-4BC4-B786-2598E8D69F9C}" destId="{4DEC0168-C944-43E9-AC4D-52E30B94410E}" srcOrd="2" destOrd="0" presId="urn:microsoft.com/office/officeart/2005/8/layout/lProcess1"/>
    <dgm:cxn modelId="{B0093180-4CD7-42CF-99EF-0749EB4FDCE0}" type="presParOf" srcId="{3AC3BC6F-3CBF-4BC4-B786-2598E8D69F9C}" destId="{32AB4B03-0574-44A9-95FA-178505EB5AE2}" srcOrd="3" destOrd="0" presId="urn:microsoft.com/office/officeart/2005/8/layout/lProcess1"/>
    <dgm:cxn modelId="{1F5DE17A-6012-4C3D-972F-283B149AD10C}" type="presParOf" srcId="{3AC3BC6F-3CBF-4BC4-B786-2598E8D69F9C}" destId="{9018572E-DB3E-4FC5-9853-325FD92C3540}" srcOrd="4" destOrd="0" presId="urn:microsoft.com/office/officeart/2005/8/layout/lProcess1"/>
    <dgm:cxn modelId="{126D0111-AEA5-41A8-8180-983B99775AC3}" type="presParOf" srcId="{D81A49C8-B9F6-4E25-872D-D5C9BCFEE868}" destId="{37007986-807B-4C83-BA5A-D687A5E984C0}" srcOrd="1" destOrd="0" presId="urn:microsoft.com/office/officeart/2005/8/layout/lProcess1"/>
    <dgm:cxn modelId="{1624ED09-ECA9-4C56-A825-F963D90B3E09}" type="presParOf" srcId="{D81A49C8-B9F6-4E25-872D-D5C9BCFEE868}" destId="{8DB48969-8AEE-4AF1-904D-C0330A094C7B}" srcOrd="2" destOrd="0" presId="urn:microsoft.com/office/officeart/2005/8/layout/lProcess1"/>
    <dgm:cxn modelId="{1694FB7B-D765-48B6-8745-26A63A3CCD23}" type="presParOf" srcId="{8DB48969-8AEE-4AF1-904D-C0330A094C7B}" destId="{4D3C0C94-288E-4C72-8F0D-AB3D50190145}" srcOrd="0" destOrd="0" presId="urn:microsoft.com/office/officeart/2005/8/layout/lProcess1"/>
    <dgm:cxn modelId="{70072D0D-8E69-4B46-BF13-9821A7528A5C}" type="presParOf" srcId="{8DB48969-8AEE-4AF1-904D-C0330A094C7B}" destId="{6E63C4F2-E319-47ED-A88F-DA7C5B0E2E46}" srcOrd="1" destOrd="0" presId="urn:microsoft.com/office/officeart/2005/8/layout/lProcess1"/>
    <dgm:cxn modelId="{CCB32B8B-98EC-4AAC-82F9-03A0B7F77475}" type="presParOf" srcId="{8DB48969-8AEE-4AF1-904D-C0330A094C7B}" destId="{61D28CBB-F2ED-4FA9-8940-38C51A0B59C7}" srcOrd="2" destOrd="0" presId="urn:microsoft.com/office/officeart/2005/8/layout/lProcess1"/>
    <dgm:cxn modelId="{EB20612C-3227-435B-BAA2-8F9C2517BB14}" type="presParOf" srcId="{8DB48969-8AEE-4AF1-904D-C0330A094C7B}" destId="{96D80FEF-B968-40E4-92C8-4BADC7341A8E}" srcOrd="3" destOrd="0" presId="urn:microsoft.com/office/officeart/2005/8/layout/lProcess1"/>
    <dgm:cxn modelId="{68539F0C-99CE-4D19-90EF-1AF8F2A1D81D}" type="presParOf" srcId="{8DB48969-8AEE-4AF1-904D-C0330A094C7B}" destId="{D00AAA55-D8CA-4E9D-86ED-1EA8E4FAECE4}" srcOrd="4" destOrd="0" presId="urn:microsoft.com/office/officeart/2005/8/layout/lProcess1"/>
    <dgm:cxn modelId="{0FB95AFD-54AD-4F82-8F6E-C80B59CFB171}" type="presParOf" srcId="{D81A49C8-B9F6-4E25-872D-D5C9BCFEE868}" destId="{E47C73B7-383E-46B4-9989-162E67C268C3}" srcOrd="3" destOrd="0" presId="urn:microsoft.com/office/officeart/2005/8/layout/lProcess1"/>
    <dgm:cxn modelId="{5E609BD0-0A6B-4F5A-93C8-BB52612FA457}" type="presParOf" srcId="{D81A49C8-B9F6-4E25-872D-D5C9BCFEE868}" destId="{F2928C82-58B4-4B25-89F9-6E817001F28A}" srcOrd="4" destOrd="0" presId="urn:microsoft.com/office/officeart/2005/8/layout/lProcess1"/>
    <dgm:cxn modelId="{4E036D9E-6D6A-4E1C-BB16-BD49119B8BA7}" type="presParOf" srcId="{F2928C82-58B4-4B25-89F9-6E817001F28A}" destId="{4506B9C8-960C-4086-A13E-FC7B962636C3}" srcOrd="0" destOrd="0" presId="urn:microsoft.com/office/officeart/2005/8/layout/lProcess1"/>
    <dgm:cxn modelId="{2067B31F-1301-4E05-BDE4-8DDE9B3F15D8}" type="presParOf" srcId="{F2928C82-58B4-4B25-89F9-6E817001F28A}" destId="{41BD1D97-79BD-4FD5-AEF9-067F1E662684}" srcOrd="1" destOrd="0" presId="urn:microsoft.com/office/officeart/2005/8/layout/lProcess1"/>
    <dgm:cxn modelId="{A0F36B1A-53C3-420F-919C-C474F9C1960A}" type="presParOf" srcId="{F2928C82-58B4-4B25-89F9-6E817001F28A}" destId="{BAE2164B-89A3-4058-ABA5-4117FBE59E09}" srcOrd="2" destOrd="0" presId="urn:microsoft.com/office/officeart/2005/8/layout/lProcess1"/>
    <dgm:cxn modelId="{EB519078-E724-484E-803B-EC77AD481674}" type="presParOf" srcId="{F2928C82-58B4-4B25-89F9-6E817001F28A}" destId="{C3C6D8CF-C012-47BA-B4C2-454FEBBF1523}" srcOrd="3" destOrd="0" presId="urn:microsoft.com/office/officeart/2005/8/layout/lProcess1"/>
    <dgm:cxn modelId="{087DE614-6029-4950-A5BB-DD45874D55F2}" type="presParOf" srcId="{F2928C82-58B4-4B25-89F9-6E817001F28A}" destId="{770B97E2-6980-4DA7-9298-905C1D288306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A80135-8869-4937-95DA-ACBD14965B09}">
      <dsp:nvSpPr>
        <dsp:cNvPr id="0" name=""/>
        <dsp:cNvSpPr/>
      </dsp:nvSpPr>
      <dsp:spPr>
        <a:xfrm>
          <a:off x="127799" y="761942"/>
          <a:ext cx="1987335" cy="6134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Hipérbole: </a:t>
          </a:r>
          <a:endParaRPr lang="es-CL" sz="2100" kern="1200" dirty="0"/>
        </a:p>
      </dsp:txBody>
      <dsp:txXfrm>
        <a:off x="145765" y="779908"/>
        <a:ext cx="1951403" cy="577473"/>
      </dsp:txXfrm>
    </dsp:sp>
    <dsp:sp modelId="{A3D7E73E-FBC7-48A9-88BD-024C22D7755B}">
      <dsp:nvSpPr>
        <dsp:cNvPr id="0" name=""/>
        <dsp:cNvSpPr/>
      </dsp:nvSpPr>
      <dsp:spPr>
        <a:xfrm rot="5400000">
          <a:off x="1067794" y="1429021"/>
          <a:ext cx="107345" cy="10734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A04953-2F42-4615-8933-F11E148994A5}">
      <dsp:nvSpPr>
        <dsp:cNvPr id="0" name=""/>
        <dsp:cNvSpPr/>
      </dsp:nvSpPr>
      <dsp:spPr>
        <a:xfrm>
          <a:off x="97485" y="1590040"/>
          <a:ext cx="2047964" cy="61340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baseline="0" dirty="0" smtClean="0"/>
            <a:t>Es exagerar un sentimiento o emoción</a:t>
          </a:r>
          <a:endParaRPr lang="es-CL" sz="1200" kern="1200" baseline="0" dirty="0"/>
        </a:p>
      </dsp:txBody>
      <dsp:txXfrm>
        <a:off x="115451" y="1608006"/>
        <a:ext cx="2012032" cy="577473"/>
      </dsp:txXfrm>
    </dsp:sp>
    <dsp:sp modelId="{7551901B-EAE7-4037-8194-94C853949839}">
      <dsp:nvSpPr>
        <dsp:cNvPr id="0" name=""/>
        <dsp:cNvSpPr/>
      </dsp:nvSpPr>
      <dsp:spPr>
        <a:xfrm rot="5400000">
          <a:off x="1067794" y="2257118"/>
          <a:ext cx="107345" cy="10734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18572E-DB3E-4FC5-9853-325FD92C3540}">
      <dsp:nvSpPr>
        <dsp:cNvPr id="0" name=""/>
        <dsp:cNvSpPr/>
      </dsp:nvSpPr>
      <dsp:spPr>
        <a:xfrm>
          <a:off x="481" y="2418137"/>
          <a:ext cx="2241972" cy="86582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200" kern="1200" baseline="0" dirty="0" err="1" smtClean="0"/>
            <a:t>Ej</a:t>
          </a:r>
          <a:r>
            <a:rPr lang="es-ES" sz="1200" kern="1200" baseline="0" dirty="0" smtClean="0"/>
            <a:t>: “Mi amor por ti es tan grande, que llega a la luna”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CL" sz="1000" kern="1200" dirty="0"/>
        </a:p>
      </dsp:txBody>
      <dsp:txXfrm>
        <a:off x="25840" y="2443496"/>
        <a:ext cx="2191254" cy="815109"/>
      </dsp:txXfrm>
    </dsp:sp>
    <dsp:sp modelId="{4D3C0C94-288E-4C72-8F0D-AB3D50190145}">
      <dsp:nvSpPr>
        <dsp:cNvPr id="0" name=""/>
        <dsp:cNvSpPr/>
      </dsp:nvSpPr>
      <dsp:spPr>
        <a:xfrm>
          <a:off x="2585960" y="761942"/>
          <a:ext cx="2122505" cy="6134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Comparación:</a:t>
          </a:r>
        </a:p>
      </dsp:txBody>
      <dsp:txXfrm>
        <a:off x="2603926" y="779908"/>
        <a:ext cx="2086573" cy="577473"/>
      </dsp:txXfrm>
    </dsp:sp>
    <dsp:sp modelId="{6E63C4F2-E319-47ED-A88F-DA7C5B0E2E46}">
      <dsp:nvSpPr>
        <dsp:cNvPr id="0" name=""/>
        <dsp:cNvSpPr/>
      </dsp:nvSpPr>
      <dsp:spPr>
        <a:xfrm rot="5400000">
          <a:off x="3593540" y="1429021"/>
          <a:ext cx="107345" cy="10734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D28CBB-F2ED-4FA9-8940-38C51A0B59C7}">
      <dsp:nvSpPr>
        <dsp:cNvPr id="0" name=""/>
        <dsp:cNvSpPr/>
      </dsp:nvSpPr>
      <dsp:spPr>
        <a:xfrm>
          <a:off x="2645608" y="1590040"/>
          <a:ext cx="2003210" cy="61340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dirty="0" smtClean="0"/>
            <a:t>Es comparar dos elementos, diciendo el “como”</a:t>
          </a:r>
          <a:endParaRPr lang="es-CL" sz="1300" kern="1200" dirty="0"/>
        </a:p>
      </dsp:txBody>
      <dsp:txXfrm>
        <a:off x="2663574" y="1608006"/>
        <a:ext cx="1967278" cy="577473"/>
      </dsp:txXfrm>
    </dsp:sp>
    <dsp:sp modelId="{96D80FEF-B968-40E4-92C8-4BADC7341A8E}">
      <dsp:nvSpPr>
        <dsp:cNvPr id="0" name=""/>
        <dsp:cNvSpPr/>
      </dsp:nvSpPr>
      <dsp:spPr>
        <a:xfrm rot="5400000">
          <a:off x="3593540" y="2257118"/>
          <a:ext cx="107345" cy="10734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0AAA55-D8CA-4E9D-86ED-1EA8E4FAECE4}">
      <dsp:nvSpPr>
        <dsp:cNvPr id="0" name=""/>
        <dsp:cNvSpPr/>
      </dsp:nvSpPr>
      <dsp:spPr>
        <a:xfrm>
          <a:off x="2626470" y="2418137"/>
          <a:ext cx="2041487" cy="72872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dirty="0" err="1" smtClean="0"/>
            <a:t>Ej</a:t>
          </a:r>
          <a:r>
            <a:rPr lang="es-CL" sz="1300" kern="1200" dirty="0" smtClean="0"/>
            <a:t>: “Mi amor por ti es tan grande como el sol”. </a:t>
          </a:r>
          <a:endParaRPr lang="es-CL" sz="1300" kern="1200" dirty="0"/>
        </a:p>
      </dsp:txBody>
      <dsp:txXfrm>
        <a:off x="2647814" y="2439481"/>
        <a:ext cx="1998799" cy="686037"/>
      </dsp:txXfrm>
    </dsp:sp>
    <dsp:sp modelId="{4506B9C8-960C-4086-A13E-FC7B962636C3}">
      <dsp:nvSpPr>
        <dsp:cNvPr id="0" name=""/>
        <dsp:cNvSpPr/>
      </dsp:nvSpPr>
      <dsp:spPr>
        <a:xfrm>
          <a:off x="5051973" y="761942"/>
          <a:ext cx="2012092" cy="6134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100" kern="1200" dirty="0" smtClean="0"/>
            <a:t>Metáfora:</a:t>
          </a:r>
          <a:endParaRPr lang="es-CL" sz="2100" kern="1200" dirty="0"/>
        </a:p>
      </dsp:txBody>
      <dsp:txXfrm>
        <a:off x="5069939" y="779908"/>
        <a:ext cx="1976160" cy="577473"/>
      </dsp:txXfrm>
    </dsp:sp>
    <dsp:sp modelId="{C64BBB57-BE65-49AC-AC62-18DCEE7BD0E0}">
      <dsp:nvSpPr>
        <dsp:cNvPr id="0" name=""/>
        <dsp:cNvSpPr/>
      </dsp:nvSpPr>
      <dsp:spPr>
        <a:xfrm rot="5400000">
          <a:off x="6004347" y="1429021"/>
          <a:ext cx="107345" cy="10734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891D9A-C9BA-443F-AEFA-FCA1C31BA9F3}">
      <dsp:nvSpPr>
        <dsp:cNvPr id="0" name=""/>
        <dsp:cNvSpPr/>
      </dsp:nvSpPr>
      <dsp:spPr>
        <a:xfrm>
          <a:off x="5110161" y="1590040"/>
          <a:ext cx="1895717" cy="61340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dirty="0" smtClean="0"/>
            <a:t>Es comparar dos elementos sin decir el “como”</a:t>
          </a:r>
          <a:endParaRPr lang="es-CL" sz="1300" kern="1200" dirty="0"/>
        </a:p>
      </dsp:txBody>
      <dsp:txXfrm>
        <a:off x="5128127" y="1608006"/>
        <a:ext cx="1859785" cy="577473"/>
      </dsp:txXfrm>
    </dsp:sp>
    <dsp:sp modelId="{B535E4FA-0B0D-4AEE-ACCB-D875805CD2C0}">
      <dsp:nvSpPr>
        <dsp:cNvPr id="0" name=""/>
        <dsp:cNvSpPr/>
      </dsp:nvSpPr>
      <dsp:spPr>
        <a:xfrm rot="5400000">
          <a:off x="6004347" y="2257118"/>
          <a:ext cx="107345" cy="10734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0B97E2-6980-4DA7-9298-905C1D288306}">
      <dsp:nvSpPr>
        <dsp:cNvPr id="0" name=""/>
        <dsp:cNvSpPr/>
      </dsp:nvSpPr>
      <dsp:spPr>
        <a:xfrm>
          <a:off x="5099623" y="2418137"/>
          <a:ext cx="1916793" cy="61340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dirty="0" err="1" smtClean="0"/>
            <a:t>Ej</a:t>
          </a:r>
          <a:r>
            <a:rPr lang="es-CL" sz="1300" kern="1200" dirty="0" smtClean="0"/>
            <a:t>: “Mi amor por ti es un sol”</a:t>
          </a:r>
          <a:endParaRPr lang="es-CL" sz="1300" kern="1200" dirty="0"/>
        </a:p>
      </dsp:txBody>
      <dsp:txXfrm>
        <a:off x="5117589" y="2436103"/>
        <a:ext cx="1880861" cy="577473"/>
      </dsp:txXfrm>
    </dsp:sp>
    <dsp:sp modelId="{89CD2C63-D912-490D-97F2-9815F96AD967}">
      <dsp:nvSpPr>
        <dsp:cNvPr id="0" name=""/>
        <dsp:cNvSpPr/>
      </dsp:nvSpPr>
      <dsp:spPr>
        <a:xfrm>
          <a:off x="7407573" y="761942"/>
          <a:ext cx="1866224" cy="6134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100" kern="1200" dirty="0" smtClean="0"/>
            <a:t>Hipérbaton: </a:t>
          </a:r>
          <a:endParaRPr lang="es-CL" sz="2100" kern="1200" dirty="0"/>
        </a:p>
      </dsp:txBody>
      <dsp:txXfrm>
        <a:off x="7425539" y="779908"/>
        <a:ext cx="1830292" cy="577473"/>
      </dsp:txXfrm>
    </dsp:sp>
    <dsp:sp modelId="{6225930B-FAA1-41EC-B842-D193733D4FA9}">
      <dsp:nvSpPr>
        <dsp:cNvPr id="0" name=""/>
        <dsp:cNvSpPr/>
      </dsp:nvSpPr>
      <dsp:spPr>
        <a:xfrm rot="5400000">
          <a:off x="8287012" y="1429021"/>
          <a:ext cx="107345" cy="10734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6D7A1F-B06B-4CC7-9826-4B257F050669}">
      <dsp:nvSpPr>
        <dsp:cNvPr id="0" name=""/>
        <dsp:cNvSpPr/>
      </dsp:nvSpPr>
      <dsp:spPr>
        <a:xfrm>
          <a:off x="7422601" y="1590040"/>
          <a:ext cx="1836167" cy="61340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dirty="0" smtClean="0"/>
            <a:t>Desordenar gramaticalmente el orden de las palabras. </a:t>
          </a:r>
          <a:endParaRPr lang="es-CL" sz="1300" kern="1200" dirty="0"/>
        </a:p>
      </dsp:txBody>
      <dsp:txXfrm>
        <a:off x="7440567" y="1608006"/>
        <a:ext cx="1800235" cy="577473"/>
      </dsp:txXfrm>
    </dsp:sp>
    <dsp:sp modelId="{4D978527-464B-4069-A561-58FFB0114F75}">
      <dsp:nvSpPr>
        <dsp:cNvPr id="0" name=""/>
        <dsp:cNvSpPr/>
      </dsp:nvSpPr>
      <dsp:spPr>
        <a:xfrm rot="5400000">
          <a:off x="8287012" y="2257118"/>
          <a:ext cx="107345" cy="10734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BA0709-4A23-4D89-9729-DE39D94D1FFF}">
      <dsp:nvSpPr>
        <dsp:cNvPr id="0" name=""/>
        <dsp:cNvSpPr/>
      </dsp:nvSpPr>
      <dsp:spPr>
        <a:xfrm>
          <a:off x="7411474" y="2418137"/>
          <a:ext cx="1858422" cy="61340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dirty="0" err="1" smtClean="0"/>
            <a:t>Ej</a:t>
          </a:r>
          <a:r>
            <a:rPr lang="es-CL" sz="1300" kern="1200" dirty="0" smtClean="0"/>
            <a:t>: “Por ti es mi amor un sol</a:t>
          </a:r>
          <a:endParaRPr lang="es-CL" sz="1300" kern="1200" dirty="0"/>
        </a:p>
      </dsp:txBody>
      <dsp:txXfrm>
        <a:off x="7429440" y="2436103"/>
        <a:ext cx="1822490" cy="577473"/>
      </dsp:txXfrm>
    </dsp:sp>
    <dsp:sp modelId="{0FFEC17E-69EF-4540-853D-2F6D49B630FC}">
      <dsp:nvSpPr>
        <dsp:cNvPr id="0" name=""/>
        <dsp:cNvSpPr/>
      </dsp:nvSpPr>
      <dsp:spPr>
        <a:xfrm>
          <a:off x="9529563" y="761942"/>
          <a:ext cx="1918683" cy="6134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100" kern="1200" dirty="0" smtClean="0"/>
            <a:t>Personificación </a:t>
          </a:r>
          <a:endParaRPr lang="es-CL" sz="2100" kern="1200" dirty="0"/>
        </a:p>
      </dsp:txBody>
      <dsp:txXfrm>
        <a:off x="9547529" y="779908"/>
        <a:ext cx="1882751" cy="577473"/>
      </dsp:txXfrm>
    </dsp:sp>
    <dsp:sp modelId="{D61321E2-282D-4CAF-9DCE-DDA46690F056}">
      <dsp:nvSpPr>
        <dsp:cNvPr id="0" name=""/>
        <dsp:cNvSpPr/>
      </dsp:nvSpPr>
      <dsp:spPr>
        <a:xfrm rot="5451944">
          <a:off x="10428969" y="1429021"/>
          <a:ext cx="107358" cy="10734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B2BBF3-BFEA-49E3-93C1-03AE99BA1917}">
      <dsp:nvSpPr>
        <dsp:cNvPr id="0" name=""/>
        <dsp:cNvSpPr/>
      </dsp:nvSpPr>
      <dsp:spPr>
        <a:xfrm>
          <a:off x="9537108" y="1590040"/>
          <a:ext cx="1878566" cy="61340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dirty="0" smtClean="0"/>
            <a:t>Dar características humanas a un objeto o animal. </a:t>
          </a:r>
          <a:endParaRPr lang="es-CL" sz="1300" kern="1200" dirty="0"/>
        </a:p>
      </dsp:txBody>
      <dsp:txXfrm>
        <a:off x="9555074" y="1608006"/>
        <a:ext cx="1842634" cy="577473"/>
      </dsp:txXfrm>
    </dsp:sp>
    <dsp:sp modelId="{D1F2A0E8-F4C9-4057-ACFF-EAB8A77A06B9}">
      <dsp:nvSpPr>
        <dsp:cNvPr id="0" name=""/>
        <dsp:cNvSpPr/>
      </dsp:nvSpPr>
      <dsp:spPr>
        <a:xfrm rot="5400000">
          <a:off x="10428985" y="2250851"/>
          <a:ext cx="94812" cy="10734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FC7BC5-C20B-494F-B1A6-9D5DB0AFBF17}">
      <dsp:nvSpPr>
        <dsp:cNvPr id="0" name=""/>
        <dsp:cNvSpPr/>
      </dsp:nvSpPr>
      <dsp:spPr>
        <a:xfrm>
          <a:off x="9563337" y="2405603"/>
          <a:ext cx="1826108" cy="61340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dirty="0" err="1" smtClean="0"/>
            <a:t>Ej</a:t>
          </a:r>
          <a:r>
            <a:rPr lang="es-CL" sz="1300" kern="1200" dirty="0" smtClean="0"/>
            <a:t>: “El viento me habla y me abraza”</a:t>
          </a:r>
          <a:endParaRPr lang="es-CL" sz="1300" kern="1200" dirty="0"/>
        </a:p>
      </dsp:txBody>
      <dsp:txXfrm>
        <a:off x="9581303" y="2423569"/>
        <a:ext cx="1790176" cy="5774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A80135-8869-4937-95DA-ACBD14965B09}">
      <dsp:nvSpPr>
        <dsp:cNvPr id="0" name=""/>
        <dsp:cNvSpPr/>
      </dsp:nvSpPr>
      <dsp:spPr>
        <a:xfrm>
          <a:off x="3828" y="93025"/>
          <a:ext cx="3079336" cy="9504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700" kern="1200" dirty="0" smtClean="0"/>
            <a:t>Onomatopeya</a:t>
          </a:r>
          <a:endParaRPr lang="es-CL" sz="3700" kern="1200" dirty="0"/>
        </a:p>
      </dsp:txBody>
      <dsp:txXfrm>
        <a:off x="31666" y="120863"/>
        <a:ext cx="3023660" cy="894783"/>
      </dsp:txXfrm>
    </dsp:sp>
    <dsp:sp modelId="{C58A1FC3-995B-4F1B-B827-B6491683F30D}">
      <dsp:nvSpPr>
        <dsp:cNvPr id="0" name=""/>
        <dsp:cNvSpPr/>
      </dsp:nvSpPr>
      <dsp:spPr>
        <a:xfrm rot="5400000">
          <a:off x="1460331" y="1126650"/>
          <a:ext cx="166330" cy="166330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EC0168-C944-43E9-AC4D-52E30B94410E}">
      <dsp:nvSpPr>
        <dsp:cNvPr id="0" name=""/>
        <dsp:cNvSpPr/>
      </dsp:nvSpPr>
      <dsp:spPr>
        <a:xfrm>
          <a:off x="2194" y="1376145"/>
          <a:ext cx="3082605" cy="95045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0" i="0" kern="1200" dirty="0" smtClean="0"/>
            <a:t>Son palabras que imitan sonidos, pueden ser animales, objetos o de fenómenos naturales. </a:t>
          </a:r>
          <a:endParaRPr lang="es-ES" sz="1600" kern="1200" dirty="0"/>
        </a:p>
      </dsp:txBody>
      <dsp:txXfrm>
        <a:off x="30032" y="1403983"/>
        <a:ext cx="3026929" cy="894783"/>
      </dsp:txXfrm>
    </dsp:sp>
    <dsp:sp modelId="{32AB4B03-0574-44A9-95FA-178505EB5AE2}">
      <dsp:nvSpPr>
        <dsp:cNvPr id="0" name=""/>
        <dsp:cNvSpPr/>
      </dsp:nvSpPr>
      <dsp:spPr>
        <a:xfrm rot="5400000">
          <a:off x="1460331" y="2409770"/>
          <a:ext cx="166330" cy="166330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18572E-DB3E-4FC5-9853-325FD92C3540}">
      <dsp:nvSpPr>
        <dsp:cNvPr id="0" name=""/>
        <dsp:cNvSpPr/>
      </dsp:nvSpPr>
      <dsp:spPr>
        <a:xfrm>
          <a:off x="19568" y="2659265"/>
          <a:ext cx="3047856" cy="102968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600" kern="1200" baseline="0" dirty="0" err="1" smtClean="0"/>
            <a:t>Ej</a:t>
          </a:r>
          <a:r>
            <a:rPr lang="es-ES" sz="1600" kern="1200" baseline="0" dirty="0" smtClean="0"/>
            <a:t>: </a:t>
          </a:r>
          <a:r>
            <a:rPr lang="es-ES" sz="1600" kern="1200" baseline="0" dirty="0" smtClean="0"/>
            <a:t>“se escucha el </a:t>
          </a:r>
          <a:r>
            <a:rPr lang="es-ES" sz="1600" kern="1200" baseline="0" dirty="0" err="1" smtClean="0"/>
            <a:t>toc</a:t>
          </a:r>
          <a:r>
            <a:rPr lang="es-ES" sz="1600" kern="1200" baseline="0" dirty="0" smtClean="0"/>
            <a:t>- </a:t>
          </a:r>
          <a:r>
            <a:rPr lang="es-ES" sz="1600" kern="1200" baseline="0" dirty="0" err="1" smtClean="0"/>
            <a:t>toc</a:t>
          </a:r>
          <a:r>
            <a:rPr lang="es-ES" sz="1600" kern="1200" baseline="0" dirty="0" smtClean="0"/>
            <a:t> de la puerta” ,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600" kern="1200" baseline="0" dirty="0" smtClean="0"/>
            <a:t>“ y el tic-tac de un reloj”</a:t>
          </a:r>
          <a:endParaRPr lang="es-ES" sz="1600" kern="1200" baseline="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CL" sz="1000" kern="1200" dirty="0"/>
        </a:p>
      </dsp:txBody>
      <dsp:txXfrm>
        <a:off x="49727" y="2689424"/>
        <a:ext cx="2987538" cy="969371"/>
      </dsp:txXfrm>
    </dsp:sp>
    <dsp:sp modelId="{4D3C0C94-288E-4C72-8F0D-AB3D50190145}">
      <dsp:nvSpPr>
        <dsp:cNvPr id="0" name=""/>
        <dsp:cNvSpPr/>
      </dsp:nvSpPr>
      <dsp:spPr>
        <a:xfrm>
          <a:off x="3617056" y="93025"/>
          <a:ext cx="3288779" cy="9504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700" kern="1200" dirty="0" smtClean="0"/>
            <a:t>Epíteto</a:t>
          </a:r>
          <a:r>
            <a:rPr lang="es-ES" sz="3700" kern="1200" baseline="0" dirty="0" smtClean="0"/>
            <a:t> </a:t>
          </a:r>
          <a:endParaRPr lang="es-ES" sz="3700" kern="1200" dirty="0" smtClean="0"/>
        </a:p>
      </dsp:txBody>
      <dsp:txXfrm>
        <a:off x="3644894" y="120863"/>
        <a:ext cx="3233103" cy="894783"/>
      </dsp:txXfrm>
    </dsp:sp>
    <dsp:sp modelId="{6E63C4F2-E319-47ED-A88F-DA7C5B0E2E46}">
      <dsp:nvSpPr>
        <dsp:cNvPr id="0" name=""/>
        <dsp:cNvSpPr/>
      </dsp:nvSpPr>
      <dsp:spPr>
        <a:xfrm rot="5400000">
          <a:off x="5178281" y="1126650"/>
          <a:ext cx="166330" cy="166330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D28CBB-F2ED-4FA9-8940-38C51A0B59C7}">
      <dsp:nvSpPr>
        <dsp:cNvPr id="0" name=""/>
        <dsp:cNvSpPr/>
      </dsp:nvSpPr>
      <dsp:spPr>
        <a:xfrm>
          <a:off x="3709479" y="1376145"/>
          <a:ext cx="3103933" cy="95045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Característica que resalta a un sustantivo propio o común.</a:t>
          </a:r>
          <a:endParaRPr lang="es-CL" sz="1600" kern="1200" dirty="0"/>
        </a:p>
      </dsp:txBody>
      <dsp:txXfrm>
        <a:off x="3737317" y="1403983"/>
        <a:ext cx="3048257" cy="894783"/>
      </dsp:txXfrm>
    </dsp:sp>
    <dsp:sp modelId="{96D80FEF-B968-40E4-92C8-4BADC7341A8E}">
      <dsp:nvSpPr>
        <dsp:cNvPr id="0" name=""/>
        <dsp:cNvSpPr/>
      </dsp:nvSpPr>
      <dsp:spPr>
        <a:xfrm rot="5400000">
          <a:off x="5178281" y="2409770"/>
          <a:ext cx="166330" cy="166330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0AAA55-D8CA-4E9D-86ED-1EA8E4FAECE4}">
      <dsp:nvSpPr>
        <dsp:cNvPr id="0" name=""/>
        <dsp:cNvSpPr/>
      </dsp:nvSpPr>
      <dsp:spPr>
        <a:xfrm>
          <a:off x="3679825" y="2659265"/>
          <a:ext cx="3163242" cy="112914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err="1" smtClean="0"/>
            <a:t>Ej</a:t>
          </a:r>
          <a:r>
            <a:rPr lang="es-CL" sz="1600" kern="1200" dirty="0" smtClean="0"/>
            <a:t>: “Pedro el grande”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“  </a:t>
          </a:r>
          <a:r>
            <a:rPr lang="es-ES" sz="1600" b="0" i="0" kern="1200" dirty="0" smtClean="0"/>
            <a:t>El </a:t>
          </a:r>
          <a:r>
            <a:rPr lang="es-ES" sz="1600" b="1" i="0" kern="1200" dirty="0" smtClean="0"/>
            <a:t>amarillo</a:t>
          </a:r>
          <a:r>
            <a:rPr lang="es-ES" sz="1600" b="0" i="0" kern="1200" dirty="0" smtClean="0"/>
            <a:t> </a:t>
          </a:r>
          <a:r>
            <a:rPr lang="es-ES" sz="1600" b="1" i="0" kern="1200" dirty="0" smtClean="0"/>
            <a:t>sol</a:t>
          </a:r>
          <a:r>
            <a:rPr lang="es-ES" sz="1600" b="0" i="0" kern="1200" dirty="0" smtClean="0"/>
            <a:t> comenzaba a asomarse </a:t>
          </a:r>
          <a:endParaRPr lang="es-CL" sz="1600" kern="1200" dirty="0"/>
        </a:p>
      </dsp:txBody>
      <dsp:txXfrm>
        <a:off x="3712897" y="2692337"/>
        <a:ext cx="3097098" cy="1063001"/>
      </dsp:txXfrm>
    </dsp:sp>
    <dsp:sp modelId="{4506B9C8-960C-4086-A13E-FC7B962636C3}">
      <dsp:nvSpPr>
        <dsp:cNvPr id="0" name=""/>
        <dsp:cNvSpPr/>
      </dsp:nvSpPr>
      <dsp:spPr>
        <a:xfrm>
          <a:off x="7438093" y="93025"/>
          <a:ext cx="3117696" cy="9504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700" kern="1200" dirty="0" smtClean="0"/>
            <a:t>Repetición: </a:t>
          </a:r>
          <a:endParaRPr lang="es-CL" sz="3700" kern="1200" dirty="0"/>
        </a:p>
      </dsp:txBody>
      <dsp:txXfrm>
        <a:off x="7465931" y="120863"/>
        <a:ext cx="3062020" cy="894783"/>
      </dsp:txXfrm>
    </dsp:sp>
    <dsp:sp modelId="{41BD1D97-79BD-4FD5-AEF9-067F1E662684}">
      <dsp:nvSpPr>
        <dsp:cNvPr id="0" name=""/>
        <dsp:cNvSpPr/>
      </dsp:nvSpPr>
      <dsp:spPr>
        <a:xfrm rot="5400000">
          <a:off x="8913776" y="1126650"/>
          <a:ext cx="166330" cy="166330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E2164B-89A3-4058-ABA5-4117FBE59E09}">
      <dsp:nvSpPr>
        <dsp:cNvPr id="0" name=""/>
        <dsp:cNvSpPr/>
      </dsp:nvSpPr>
      <dsp:spPr>
        <a:xfrm>
          <a:off x="7551730" y="1376145"/>
          <a:ext cx="2890422" cy="95045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0" i="0" kern="1200" dirty="0" smtClean="0"/>
            <a:t>consisten en la “</a:t>
          </a:r>
          <a:r>
            <a:rPr lang="es-ES" sz="1600" b="1" i="0" kern="1200" dirty="0" smtClean="0"/>
            <a:t>repetición</a:t>
          </a:r>
          <a:r>
            <a:rPr lang="es-ES" sz="1600" b="0" i="0" kern="1200" dirty="0" smtClean="0"/>
            <a:t>” de un sonido, palabra o verso</a:t>
          </a:r>
          <a:endParaRPr lang="es-ES" sz="1600" kern="1200" dirty="0"/>
        </a:p>
      </dsp:txBody>
      <dsp:txXfrm>
        <a:off x="7579568" y="1403983"/>
        <a:ext cx="2834746" cy="894783"/>
      </dsp:txXfrm>
    </dsp:sp>
    <dsp:sp modelId="{C3C6D8CF-C012-47BA-B4C2-454FEBBF1523}">
      <dsp:nvSpPr>
        <dsp:cNvPr id="0" name=""/>
        <dsp:cNvSpPr/>
      </dsp:nvSpPr>
      <dsp:spPr>
        <a:xfrm rot="5400000">
          <a:off x="8913776" y="2409770"/>
          <a:ext cx="166330" cy="166330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0B97E2-6980-4DA7-9298-905C1D288306}">
      <dsp:nvSpPr>
        <dsp:cNvPr id="0" name=""/>
        <dsp:cNvSpPr/>
      </dsp:nvSpPr>
      <dsp:spPr>
        <a:xfrm>
          <a:off x="7511925" y="2659265"/>
          <a:ext cx="2970033" cy="95045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err="1" smtClean="0"/>
            <a:t>Ej</a:t>
          </a:r>
          <a:r>
            <a:rPr lang="es-CL" sz="1600" kern="1200" dirty="0" smtClean="0"/>
            <a:t>: “La niña cantaba, cantaba y volvía a cantar”</a:t>
          </a:r>
          <a:endParaRPr lang="es-CL" sz="1600" kern="1200" dirty="0"/>
        </a:p>
      </dsp:txBody>
      <dsp:txXfrm>
        <a:off x="7539763" y="2687103"/>
        <a:ext cx="2914357" cy="8947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7A693-A359-492C-B1F1-70D0312FCC62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72B4-62CB-4B8B-BACB-D45B4B3C23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2183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7A693-A359-492C-B1F1-70D0312FCC62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72B4-62CB-4B8B-BACB-D45B4B3C23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362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7A693-A359-492C-B1F1-70D0312FCC62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72B4-62CB-4B8B-BACB-D45B4B3C2328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5175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7A693-A359-492C-B1F1-70D0312FCC62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72B4-62CB-4B8B-BACB-D45B4B3C23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0174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7A693-A359-492C-B1F1-70D0312FCC62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72B4-62CB-4B8B-BACB-D45B4B3C2328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01914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7A693-A359-492C-B1F1-70D0312FCC62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72B4-62CB-4B8B-BACB-D45B4B3C23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1509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7A693-A359-492C-B1F1-70D0312FCC62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72B4-62CB-4B8B-BACB-D45B4B3C23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8282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7A693-A359-492C-B1F1-70D0312FCC62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72B4-62CB-4B8B-BACB-D45B4B3C23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273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7A693-A359-492C-B1F1-70D0312FCC62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72B4-62CB-4B8B-BACB-D45B4B3C23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7298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7A693-A359-492C-B1F1-70D0312FCC62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72B4-62CB-4B8B-BACB-D45B4B3C23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1902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7A693-A359-492C-B1F1-70D0312FCC62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72B4-62CB-4B8B-BACB-D45B4B3C23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743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7A693-A359-492C-B1F1-70D0312FCC62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72B4-62CB-4B8B-BACB-D45B4B3C23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981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7A693-A359-492C-B1F1-70D0312FCC62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72B4-62CB-4B8B-BACB-D45B4B3C23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396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7A693-A359-492C-B1F1-70D0312FCC62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72B4-62CB-4B8B-BACB-D45B4B3C23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8966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7A693-A359-492C-B1F1-70D0312FCC62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72B4-62CB-4B8B-BACB-D45B4B3C23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577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C72B4-62CB-4B8B-BACB-D45B4B3C2328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7A693-A359-492C-B1F1-70D0312FCC62}" type="datetimeFigureOut">
              <a:rPr lang="es-CL" smtClean="0"/>
              <a:t>15-05-2020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9845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7A693-A359-492C-B1F1-70D0312FCC62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A0C72B4-62CB-4B8B-BACB-D45B4B3C23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1639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Unidad II: </a:t>
            </a:r>
            <a:br>
              <a:rPr lang="es-E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s-E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“Género Lírico</a:t>
            </a:r>
            <a:r>
              <a:rPr lang="es-ES" dirty="0"/>
              <a:t>”</a:t>
            </a:r>
            <a:endParaRPr lang="es-CL" dirty="0"/>
          </a:p>
        </p:txBody>
      </p:sp>
      <p:sp>
        <p:nvSpPr>
          <p:cNvPr id="4" name="Subtítulo 2"/>
          <p:cNvSpPr>
            <a:spLocks noGrp="1"/>
          </p:cNvSpPr>
          <p:nvPr>
            <p:ph type="subTitle" idx="1"/>
          </p:nvPr>
        </p:nvSpPr>
        <p:spPr>
          <a:xfrm>
            <a:off x="1507067" y="4451666"/>
            <a:ext cx="7766936" cy="109689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ES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Asignatura: Lenguaje y Comunicación</a:t>
            </a:r>
          </a:p>
          <a:p>
            <a:pPr algn="ctr"/>
            <a:r>
              <a:rPr lang="es-ES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Profesora: Natalia González </a:t>
            </a:r>
          </a:p>
          <a:p>
            <a:pPr algn="ctr"/>
            <a:r>
              <a:rPr lang="es-ES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Curso: </a:t>
            </a:r>
            <a:r>
              <a:rPr lang="es-ES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6tos </a:t>
            </a:r>
            <a:r>
              <a:rPr lang="es-ES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básicos </a:t>
            </a:r>
            <a:endParaRPr lang="es-CL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362" y="523398"/>
            <a:ext cx="1533155" cy="1342979"/>
          </a:xfrm>
          <a:prstGeom prst="rect">
            <a:avLst/>
          </a:prstGeom>
          <a:noFill/>
        </p:spPr>
      </p:pic>
      <p:sp>
        <p:nvSpPr>
          <p:cNvPr id="6" name="Cuadro de texto 2"/>
          <p:cNvSpPr txBox="1">
            <a:spLocks noChangeArrowheads="1"/>
          </p:cNvSpPr>
          <p:nvPr/>
        </p:nvSpPr>
        <p:spPr bwMode="auto">
          <a:xfrm>
            <a:off x="5800337" y="690224"/>
            <a:ext cx="5898973" cy="27428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prstDash val="lgDash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11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Nuestra misión:  “ Formar hombres y mujeres </a:t>
            </a:r>
            <a:r>
              <a:rPr lang="es-CL" sz="1100" b="1" u="sng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Cristianos</a:t>
            </a:r>
            <a:r>
              <a:rPr lang="es-CL" sz="11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s-CL" sz="1100" b="1" u="sng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Nobles</a:t>
            </a:r>
            <a:r>
              <a:rPr lang="es-CL" sz="11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s-CL" sz="1100" b="1" u="sng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Capaces</a:t>
            </a:r>
            <a:r>
              <a:rPr lang="es-CL" sz="11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75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s-C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23015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/>
              <a:t/>
            </a:r>
            <a:br>
              <a:rPr lang="es-ES" dirty="0" smtClean="0"/>
            </a:br>
            <a:r>
              <a:rPr lang="es-ES" b="1" u="sng" dirty="0" smtClean="0"/>
              <a:t>¿Qué es el </a:t>
            </a:r>
            <a:r>
              <a:rPr lang="es-ES" b="1" u="sng" dirty="0"/>
              <a:t>G</a:t>
            </a:r>
            <a:r>
              <a:rPr lang="es-ES" b="1" u="sng" dirty="0" smtClean="0"/>
              <a:t>énero Lírico?</a:t>
            </a:r>
            <a:br>
              <a:rPr lang="es-ES" b="1" u="sng" dirty="0" smtClean="0"/>
            </a:br>
            <a:endParaRPr lang="es-CL" b="1" u="sng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777543" y="1930400"/>
            <a:ext cx="10120102" cy="43028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Se refiere </a:t>
            </a:r>
            <a:r>
              <a:rPr lang="es-ES" dirty="0"/>
              <a:t>a la </a:t>
            </a:r>
            <a:r>
              <a:rPr lang="es-ES" b="1" dirty="0"/>
              <a:t>lírica</a:t>
            </a:r>
            <a:r>
              <a:rPr lang="es-ES" dirty="0"/>
              <a:t>, la </a:t>
            </a:r>
            <a:r>
              <a:rPr lang="es-ES" b="1" dirty="0"/>
              <a:t>cual</a:t>
            </a:r>
            <a:r>
              <a:rPr lang="es-ES" dirty="0"/>
              <a:t> en lenguaje común se conoce como </a:t>
            </a:r>
            <a:r>
              <a:rPr lang="es-ES" dirty="0" smtClean="0"/>
              <a:t>poesía.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/>
              <a:t>Es la forma poética que expresa los sentimientos, la imaginación y los pensamientos del autor. 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Es </a:t>
            </a:r>
            <a:r>
              <a:rPr lang="es-ES" dirty="0"/>
              <a:t>lo que el poeta siente en su mundo interior, inspirándose en su propia emoción y también en la de los demás. En el género lírico entra la </a:t>
            </a:r>
            <a:r>
              <a:rPr lang="es-ES" dirty="0" smtClean="0"/>
              <a:t>poesía.</a:t>
            </a:r>
          </a:p>
          <a:p>
            <a:endParaRPr lang="es-ES" dirty="0" smtClean="0"/>
          </a:p>
          <a:p>
            <a:r>
              <a:rPr lang="es-ES" dirty="0" smtClean="0"/>
              <a:t>Por </a:t>
            </a:r>
            <a:r>
              <a:rPr lang="es-ES" dirty="0"/>
              <a:t>lo general </a:t>
            </a:r>
            <a:r>
              <a:rPr lang="es-ES" b="1" dirty="0"/>
              <a:t>el género lírico</a:t>
            </a:r>
            <a:r>
              <a:rPr lang="es-ES" dirty="0"/>
              <a:t> se desarrolla en versos (poesía</a:t>
            </a:r>
            <a:r>
              <a:rPr lang="es-ES" dirty="0" smtClean="0"/>
              <a:t>).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/>
              <a:t>T</a:t>
            </a:r>
            <a:r>
              <a:rPr lang="es-ES" dirty="0" smtClean="0"/>
              <a:t>ienen </a:t>
            </a:r>
            <a:r>
              <a:rPr lang="es-ES" dirty="0"/>
              <a:t>un carácter </a:t>
            </a:r>
            <a:r>
              <a:rPr lang="es-ES" b="1" u="sng" dirty="0"/>
              <a:t>subjetivo</a:t>
            </a:r>
            <a:r>
              <a:rPr lang="es-ES" dirty="0"/>
              <a:t> porque muestran sentimientos y emociones personales.</a:t>
            </a:r>
            <a:endParaRPr lang="es-ES" dirty="0" smtClean="0"/>
          </a:p>
          <a:p>
            <a:endParaRPr lang="es-ES" dirty="0" smtClean="0"/>
          </a:p>
          <a:p>
            <a:endParaRPr lang="es-ES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21912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416562" cy="755737"/>
          </a:xfrm>
        </p:spPr>
        <p:txBody>
          <a:bodyPr>
            <a:normAutofit/>
          </a:bodyPr>
          <a:lstStyle/>
          <a:p>
            <a:pPr algn="ctr"/>
            <a:r>
              <a:rPr lang="es-ES" b="1" u="sng" dirty="0" smtClean="0"/>
              <a:t>Elementos Externos:</a:t>
            </a:r>
            <a:endParaRPr lang="es-CL" b="1" u="sng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765016" y="1571865"/>
            <a:ext cx="9719269" cy="4828934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r>
              <a:rPr lang="es-E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Verso: </a:t>
            </a:r>
            <a:r>
              <a:rPr lang="es-ES" dirty="0" smtClean="0"/>
              <a:t>Es una expresión </a:t>
            </a:r>
            <a:r>
              <a:rPr lang="es-ES" dirty="0"/>
              <a:t>literaria conformado por un conjunto de palabras unidas bajo leyes de ritmo y </a:t>
            </a:r>
            <a:r>
              <a:rPr lang="es-ES" dirty="0" smtClean="0"/>
              <a:t>tiempo.</a:t>
            </a:r>
            <a:r>
              <a:rPr lang="es-ES" dirty="0"/>
              <a:t> 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              </a:t>
            </a:r>
            <a:r>
              <a:rPr lang="es-ES" dirty="0" err="1" smtClean="0">
                <a:solidFill>
                  <a:srgbClr val="FF0000"/>
                </a:solidFill>
              </a:rPr>
              <a:t>Ej</a:t>
            </a:r>
            <a:r>
              <a:rPr lang="es-ES" dirty="0" smtClean="0">
                <a:solidFill>
                  <a:srgbClr val="FF0000"/>
                </a:solidFill>
              </a:rPr>
              <a:t>: “Hoy mueve el aire la rama  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smtClean="0">
                <a:solidFill>
                  <a:srgbClr val="FF0000"/>
                </a:solidFill>
              </a:rPr>
              <a:t>    </a:t>
            </a:r>
            <a:r>
              <a:rPr lang="es-ES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     verso</a:t>
            </a:r>
            <a:endParaRPr lang="es-E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smtClean="0">
                <a:solidFill>
                  <a:srgbClr val="FF0000"/>
                </a:solidFill>
              </a:rPr>
              <a:t>                  ¿quién la podrá detener?”</a:t>
            </a:r>
          </a:p>
          <a:p>
            <a:pPr marL="0" indent="0">
              <a:buNone/>
            </a:pPr>
            <a:endParaRPr lang="es-ES" dirty="0">
              <a:solidFill>
                <a:srgbClr val="FF0000"/>
              </a:solidFill>
            </a:endParaRPr>
          </a:p>
          <a:p>
            <a:r>
              <a:rPr lang="es-E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Rima: </a:t>
            </a:r>
            <a:r>
              <a:rPr lang="es-ES" dirty="0" smtClean="0"/>
              <a:t>Semejanza </a:t>
            </a:r>
            <a:r>
              <a:rPr lang="es-ES" dirty="0"/>
              <a:t>o igualdad de sonidos entre dos o más </a:t>
            </a:r>
            <a:r>
              <a:rPr lang="es-ES" dirty="0" smtClean="0"/>
              <a:t>palabras. 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</a:t>
            </a:r>
            <a:r>
              <a:rPr lang="es-ES" dirty="0" err="1" smtClean="0"/>
              <a:t>Ej</a:t>
            </a:r>
            <a:r>
              <a:rPr lang="es-ES" dirty="0" smtClean="0"/>
              <a:t>: Ale</a:t>
            </a:r>
            <a:r>
              <a:rPr lang="es-ES" dirty="0" smtClean="0">
                <a:solidFill>
                  <a:srgbClr val="FF0000"/>
                </a:solidFill>
              </a:rPr>
              <a:t>mán</a:t>
            </a:r>
            <a:r>
              <a:rPr lang="es-ES" dirty="0" smtClean="0"/>
              <a:t> – Ger</a:t>
            </a:r>
            <a:r>
              <a:rPr lang="es-ES" dirty="0" smtClean="0">
                <a:solidFill>
                  <a:srgbClr val="FF0000"/>
                </a:solidFill>
              </a:rPr>
              <a:t>mán</a:t>
            </a:r>
            <a:r>
              <a:rPr lang="es-ES" dirty="0" smtClean="0"/>
              <a:t> 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</a:t>
            </a:r>
            <a:r>
              <a:rPr lang="es-CL" dirty="0"/>
              <a:t>Esp</a:t>
            </a:r>
            <a:r>
              <a:rPr lang="es-CL" b="1" dirty="0">
                <a:solidFill>
                  <a:srgbClr val="FF0000"/>
                </a:solidFill>
              </a:rPr>
              <a:t>e</a:t>
            </a:r>
            <a:r>
              <a:rPr lang="es-CL" dirty="0">
                <a:solidFill>
                  <a:srgbClr val="FF0000"/>
                </a:solidFill>
              </a:rPr>
              <a:t>r</a:t>
            </a:r>
            <a:r>
              <a:rPr lang="es-CL" b="1" dirty="0">
                <a:solidFill>
                  <a:srgbClr val="FF0000"/>
                </a:solidFill>
              </a:rPr>
              <a:t>a</a:t>
            </a:r>
            <a:r>
              <a:rPr lang="es-CL" dirty="0"/>
              <a:t>” y </a:t>
            </a:r>
            <a:r>
              <a:rPr lang="es-CL" dirty="0" smtClean="0"/>
              <a:t>desv</a:t>
            </a:r>
            <a:r>
              <a:rPr lang="es-CL" b="1" dirty="0" smtClean="0">
                <a:solidFill>
                  <a:srgbClr val="FF0000"/>
                </a:solidFill>
              </a:rPr>
              <a:t>e</a:t>
            </a:r>
            <a:r>
              <a:rPr lang="es-CL" dirty="0" smtClean="0">
                <a:solidFill>
                  <a:srgbClr val="FF0000"/>
                </a:solidFill>
              </a:rPr>
              <a:t>l</a:t>
            </a:r>
            <a:r>
              <a:rPr lang="es-CL" b="1" dirty="0" smtClean="0">
                <a:solidFill>
                  <a:srgbClr val="FF0000"/>
                </a:solidFill>
              </a:rPr>
              <a:t>a</a:t>
            </a:r>
            <a:r>
              <a:rPr lang="es-ES" dirty="0"/>
              <a:t>.</a:t>
            </a:r>
            <a:endParaRPr lang="es-ES" dirty="0" smtClean="0"/>
          </a:p>
          <a:p>
            <a:endParaRPr lang="es-ES" dirty="0"/>
          </a:p>
          <a:p>
            <a:r>
              <a:rPr lang="es-E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Estrofa: </a:t>
            </a:r>
            <a:r>
              <a:rPr lang="es-ES" dirty="0" smtClean="0"/>
              <a:t>Se refiere </a:t>
            </a:r>
            <a:r>
              <a:rPr lang="es-ES" dirty="0"/>
              <a:t>a cada uno de los conjuntos de versos </a:t>
            </a:r>
            <a:r>
              <a:rPr lang="es-ES" b="1" dirty="0"/>
              <a:t>que</a:t>
            </a:r>
            <a:r>
              <a:rPr lang="es-ES" dirty="0"/>
              <a:t> constan una composición poética</a:t>
            </a:r>
            <a:endParaRPr lang="es-CL" dirty="0"/>
          </a:p>
        </p:txBody>
      </p:sp>
      <p:cxnSp>
        <p:nvCxnSpPr>
          <p:cNvPr id="7" name="Conector recto de flecha 6"/>
          <p:cNvCxnSpPr/>
          <p:nvPr/>
        </p:nvCxnSpPr>
        <p:spPr>
          <a:xfrm>
            <a:off x="5373666" y="2868460"/>
            <a:ext cx="475989" cy="0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errar llave 8"/>
          <p:cNvSpPr/>
          <p:nvPr/>
        </p:nvSpPr>
        <p:spPr>
          <a:xfrm>
            <a:off x="5047989" y="2730674"/>
            <a:ext cx="175364" cy="726510"/>
          </a:xfrm>
          <a:prstGeom prst="righ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6321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8263"/>
          </a:xfrm>
        </p:spPr>
        <p:txBody>
          <a:bodyPr/>
          <a:lstStyle/>
          <a:p>
            <a:pPr algn="ctr"/>
            <a:r>
              <a:rPr lang="es-CL" b="1" u="sng" dirty="0" smtClean="0"/>
              <a:t>La rima </a:t>
            </a:r>
            <a:endParaRPr lang="es-CL" b="1" u="sng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2603" y="1240078"/>
            <a:ext cx="8021399" cy="502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585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u="sng" dirty="0" smtClean="0"/>
              <a:t>Elementos internos:</a:t>
            </a:r>
            <a:endParaRPr lang="es-CL" b="1" u="sng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77333" y="1540701"/>
            <a:ext cx="9644113" cy="4500661"/>
          </a:xfrm>
        </p:spPr>
        <p:txBody>
          <a:bodyPr>
            <a:normAutofit/>
          </a:bodyPr>
          <a:lstStyle/>
          <a:p>
            <a:r>
              <a:rPr lang="es-CL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Hablante Lírico</a:t>
            </a:r>
            <a:r>
              <a:rPr lang="es-CL" dirty="0" smtClean="0"/>
              <a:t>: </a:t>
            </a:r>
            <a:r>
              <a:rPr lang="es-ES" dirty="0" smtClean="0"/>
              <a:t>El</a:t>
            </a:r>
            <a:r>
              <a:rPr lang="es-ES" dirty="0"/>
              <a:t> </a:t>
            </a:r>
            <a:r>
              <a:rPr lang="es-ES" b="1" dirty="0"/>
              <a:t>hablante lírico</a:t>
            </a:r>
            <a:r>
              <a:rPr lang="es-ES" dirty="0"/>
              <a:t> es una invención del poeta que personifica las emociones y eventos descritos en el poema</a:t>
            </a:r>
            <a:r>
              <a:rPr lang="es-ES" dirty="0"/>
              <a:t>. Esta persona no debe confundirse con el escritor.  </a:t>
            </a:r>
            <a:r>
              <a:rPr lang="es-ES" dirty="0" smtClean="0"/>
              <a:t>Respondemos a la pregunta </a:t>
            </a:r>
            <a:r>
              <a:rPr lang="es-ES" u="sng" dirty="0" smtClean="0"/>
              <a:t>“¿Quién habla en el poema?”</a:t>
            </a:r>
          </a:p>
          <a:p>
            <a:endParaRPr lang="es-CL" dirty="0" smtClean="0"/>
          </a:p>
          <a:p>
            <a:r>
              <a:rPr lang="es-CL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Objeto lírico</a:t>
            </a:r>
            <a:r>
              <a:rPr lang="es-CL" dirty="0"/>
              <a:t>: Es la persona, objeto o situación a quién va dirigido el poema.</a:t>
            </a:r>
          </a:p>
          <a:p>
            <a:pPr marL="0" indent="0">
              <a:buNone/>
            </a:pPr>
            <a:endParaRPr lang="es-CL" dirty="0"/>
          </a:p>
          <a:p>
            <a:r>
              <a:rPr lang="es-CL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Motivo lírico</a:t>
            </a:r>
            <a:r>
              <a:rPr lang="es-CL" dirty="0" smtClean="0"/>
              <a:t>: Es el sentimiento o emoción que inspira al autor a escribir el poema.</a:t>
            </a:r>
          </a:p>
          <a:p>
            <a:pPr marL="0" indent="0">
              <a:buNone/>
            </a:pPr>
            <a:endParaRPr lang="es-CL" dirty="0" smtClean="0"/>
          </a:p>
          <a:p>
            <a:r>
              <a:rPr lang="es-CL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 o poeta: </a:t>
            </a:r>
            <a:r>
              <a:rPr lang="es-ES" dirty="0" smtClean="0"/>
              <a:t>Es quien crea o escribe el poema o canción. 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71241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u="sng" dirty="0" smtClean="0"/>
              <a:t>Ejemplo de los elementos internos: </a:t>
            </a:r>
            <a:endParaRPr lang="es-CL" b="1" u="sng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0740" y="1930400"/>
            <a:ext cx="3865199" cy="3322608"/>
          </a:xfrm>
          <a:prstGeom prst="rect">
            <a:avLst/>
          </a:prstGeom>
        </p:spPr>
      </p:pic>
      <p:sp>
        <p:nvSpPr>
          <p:cNvPr id="6" name="Flecha derecha 5"/>
          <p:cNvSpPr/>
          <p:nvPr/>
        </p:nvSpPr>
        <p:spPr>
          <a:xfrm>
            <a:off x="4567168" y="2695780"/>
            <a:ext cx="1490598" cy="12500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813067"/>
              </p:ext>
            </p:extLst>
          </p:nvPr>
        </p:nvGraphicFramePr>
        <p:xfrm>
          <a:off x="6332801" y="2306399"/>
          <a:ext cx="4389120" cy="242844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4389120"/>
              </a:tblGrid>
              <a:tr h="809480">
                <a:tc>
                  <a:txBody>
                    <a:bodyPr/>
                    <a:lstStyle/>
                    <a:p>
                      <a:r>
                        <a:rPr lang="es-CL" b="1" dirty="0" smtClean="0">
                          <a:solidFill>
                            <a:schemeClr val="tx1"/>
                          </a:solidFill>
                        </a:rPr>
                        <a:t>HABLANTE</a:t>
                      </a:r>
                      <a:r>
                        <a:rPr lang="es-CL" b="1" baseline="0" dirty="0" smtClean="0">
                          <a:solidFill>
                            <a:schemeClr val="tx1"/>
                          </a:solidFill>
                        </a:rPr>
                        <a:t> LÍRICO: Un hijo.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809480">
                <a:tc>
                  <a:txBody>
                    <a:bodyPr/>
                    <a:lstStyle/>
                    <a:p>
                      <a:r>
                        <a:rPr lang="es-CL" b="1" dirty="0" smtClean="0">
                          <a:solidFill>
                            <a:schemeClr val="tx1"/>
                          </a:solidFill>
                        </a:rPr>
                        <a:t>OBJETO</a:t>
                      </a:r>
                      <a:r>
                        <a:rPr lang="es-CL" b="1" baseline="0" dirty="0" smtClean="0">
                          <a:solidFill>
                            <a:schemeClr val="tx1"/>
                          </a:solidFill>
                        </a:rPr>
                        <a:t> LÍRICO: A su madre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809480">
                <a:tc>
                  <a:txBody>
                    <a:bodyPr/>
                    <a:lstStyle/>
                    <a:p>
                      <a:r>
                        <a:rPr lang="es-CL" b="1" dirty="0" smtClean="0">
                          <a:solidFill>
                            <a:schemeClr val="tx1"/>
                          </a:solidFill>
                        </a:rPr>
                        <a:t>MOTIVO</a:t>
                      </a:r>
                      <a:r>
                        <a:rPr lang="es-CL" b="1" baseline="0" dirty="0" smtClean="0">
                          <a:solidFill>
                            <a:schemeClr val="tx1"/>
                          </a:solidFill>
                        </a:rPr>
                        <a:t> LÍRICO: El amor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1544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490597"/>
            <a:ext cx="10520934" cy="5098093"/>
          </a:xfrm>
        </p:spPr>
        <p:txBody>
          <a:bodyPr/>
          <a:lstStyle/>
          <a:p>
            <a:r>
              <a:rPr lang="es-ES" dirty="0"/>
              <a:t>Son recursos que usa el poeta para transformar el lenguaje común y corriente en uno artísticamente elaborado, para dar belleza y expresividad a sus textos. Existen distintos tipos, algunos de estos son:</a:t>
            </a:r>
          </a:p>
          <a:p>
            <a:endParaRPr lang="es-CL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8055"/>
          </a:xfrm>
        </p:spPr>
        <p:txBody>
          <a:bodyPr/>
          <a:lstStyle/>
          <a:p>
            <a:pPr algn="ctr"/>
            <a:r>
              <a:rPr lang="es-CL" dirty="0" smtClean="0"/>
              <a:t>FIGURAS LITERARIAS: </a:t>
            </a:r>
            <a:endParaRPr lang="es-CL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751784395"/>
              </p:ext>
            </p:extLst>
          </p:nvPr>
        </p:nvGraphicFramePr>
        <p:xfrm>
          <a:off x="488516" y="2417523"/>
          <a:ext cx="11536470" cy="4045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5926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6049"/>
          </a:xfrm>
        </p:spPr>
        <p:txBody>
          <a:bodyPr/>
          <a:lstStyle/>
          <a:p>
            <a:pPr algn="ctr"/>
            <a:r>
              <a:rPr lang="es-CL" b="1" u="sng" dirty="0" smtClean="0"/>
              <a:t>Nuevas figuras literarias</a:t>
            </a:r>
            <a:endParaRPr lang="es-CL" b="1" u="sng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424920"/>
              </p:ext>
            </p:extLst>
          </p:nvPr>
        </p:nvGraphicFramePr>
        <p:xfrm>
          <a:off x="677863" y="2160588"/>
          <a:ext cx="10557984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245734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432</TotalTime>
  <Words>373</Words>
  <Application>Microsoft Office PowerPoint</Application>
  <PresentationFormat>Panorámica</PresentationFormat>
  <Paragraphs>71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7" baseType="lpstr">
      <vt:lpstr>Arial</vt:lpstr>
      <vt:lpstr>Bookman Old Style</vt:lpstr>
      <vt:lpstr>Calibri</vt:lpstr>
      <vt:lpstr>Comic Sans MS</vt:lpstr>
      <vt:lpstr>Times New Roman</vt:lpstr>
      <vt:lpstr>Trebuchet MS</vt:lpstr>
      <vt:lpstr>Wingdings</vt:lpstr>
      <vt:lpstr>Wingdings 3</vt:lpstr>
      <vt:lpstr>Faceta</vt:lpstr>
      <vt:lpstr>Unidad II:  “Género Lírico”</vt:lpstr>
      <vt:lpstr> ¿Qué es el Género Lírico? </vt:lpstr>
      <vt:lpstr>Elementos Externos:</vt:lpstr>
      <vt:lpstr>La rima </vt:lpstr>
      <vt:lpstr>Elementos internos:</vt:lpstr>
      <vt:lpstr>Ejemplo de los elementos internos: </vt:lpstr>
      <vt:lpstr>FIGURAS LITERARIAS: </vt:lpstr>
      <vt:lpstr>Nuevas figuras literarias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II:  “Género Lírico”</dc:title>
  <dc:creator>Naty</dc:creator>
  <cp:lastModifiedBy>Naty</cp:lastModifiedBy>
  <cp:revision>10</cp:revision>
  <dcterms:created xsi:type="dcterms:W3CDTF">2020-05-15T16:33:28Z</dcterms:created>
  <dcterms:modified xsi:type="dcterms:W3CDTF">2020-05-15T23:46:00Z</dcterms:modified>
</cp:coreProperties>
</file>