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0058400" cy="7772400"/>
  <p:notesSz cx="10058400" cy="77724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416" y="4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7" Type="http://schemas.openxmlformats.org/officeDocument/2006/relationships/image" Target="../media/image38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jpg"/><Relationship Id="rId5" Type="http://schemas.openxmlformats.org/officeDocument/2006/relationships/image" Target="../media/image36.jpg"/><Relationship Id="rId4" Type="http://schemas.openxmlformats.org/officeDocument/2006/relationships/image" Target="../media/image35.jp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4163567" y="2354580"/>
            <a:ext cx="5315712" cy="39182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18387" y="2292095"/>
            <a:ext cx="4631435" cy="6111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63198" y="1553886"/>
            <a:ext cx="3246434" cy="59537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45"/>
              </a:lnSpc>
              <a:spcBef>
                <a:spcPts val="72"/>
              </a:spcBef>
            </a:pPr>
            <a:r>
              <a:rPr sz="1300" b="1" i="1" spc="-4" dirty="0" smtClean="0">
                <a:latin typeface="Arial"/>
                <a:cs typeface="Arial"/>
              </a:rPr>
              <a:t>H</a:t>
            </a:r>
            <a:r>
              <a:rPr sz="1300" b="1" i="1" spc="4" dirty="0" smtClean="0">
                <a:latin typeface="Arial"/>
                <a:cs typeface="Arial"/>
              </a:rPr>
              <a:t>i</a:t>
            </a:r>
            <a:r>
              <a:rPr sz="1300" b="1" i="1" spc="0" dirty="0" smtClean="0">
                <a:latin typeface="Arial"/>
                <a:cs typeface="Arial"/>
              </a:rPr>
              <a:t>s</a:t>
            </a:r>
            <a:r>
              <a:rPr sz="1300" b="1" i="1" spc="4" dirty="0" smtClean="0">
                <a:latin typeface="Arial"/>
                <a:cs typeface="Arial"/>
              </a:rPr>
              <a:t>t</a:t>
            </a:r>
            <a:r>
              <a:rPr sz="1300" b="1" i="1" spc="0" dirty="0" smtClean="0">
                <a:latin typeface="Arial"/>
                <a:cs typeface="Arial"/>
              </a:rPr>
              <a:t>or</a:t>
            </a:r>
            <a:r>
              <a:rPr sz="1300" b="1" i="1" spc="4" dirty="0" smtClean="0">
                <a:latin typeface="Arial"/>
                <a:cs typeface="Arial"/>
              </a:rPr>
              <a:t>i</a:t>
            </a:r>
            <a:r>
              <a:rPr sz="1300" b="1" i="1" spc="0" dirty="0" smtClean="0">
                <a:latin typeface="Arial"/>
                <a:cs typeface="Arial"/>
              </a:rPr>
              <a:t>a</a:t>
            </a:r>
            <a:r>
              <a:rPr sz="1300" b="1" i="1" spc="58" dirty="0" smtClean="0">
                <a:latin typeface="Arial"/>
                <a:cs typeface="Arial"/>
              </a:rPr>
              <a:t> </a:t>
            </a:r>
            <a:r>
              <a:rPr sz="1300" b="1" i="1" spc="0" dirty="0" smtClean="0">
                <a:latin typeface="Arial"/>
                <a:cs typeface="Arial"/>
              </a:rPr>
              <a:t>y</a:t>
            </a:r>
            <a:r>
              <a:rPr sz="1300" b="1" i="1" spc="17" dirty="0" smtClean="0">
                <a:latin typeface="Arial"/>
                <a:cs typeface="Arial"/>
              </a:rPr>
              <a:t> </a:t>
            </a:r>
            <a:r>
              <a:rPr sz="1300" b="1" i="1" spc="4" dirty="0" smtClean="0">
                <a:latin typeface="Arial"/>
                <a:cs typeface="Arial"/>
              </a:rPr>
              <a:t>G</a:t>
            </a:r>
            <a:r>
              <a:rPr sz="1300" b="1" i="1" spc="0" dirty="0" smtClean="0">
                <a:latin typeface="Arial"/>
                <a:cs typeface="Arial"/>
              </a:rPr>
              <a:t>eogra</a:t>
            </a:r>
            <a:r>
              <a:rPr sz="1300" b="1" i="1" spc="4" dirty="0" smtClean="0">
                <a:latin typeface="Arial"/>
                <a:cs typeface="Arial"/>
              </a:rPr>
              <a:t>fí</a:t>
            </a:r>
            <a:r>
              <a:rPr sz="1300" b="1" i="1" spc="0" dirty="0" smtClean="0">
                <a:latin typeface="Arial"/>
                <a:cs typeface="Arial"/>
              </a:rPr>
              <a:t>a</a:t>
            </a:r>
            <a:r>
              <a:rPr sz="1300" b="1" i="1" spc="70" dirty="0" smtClean="0">
                <a:latin typeface="Arial"/>
                <a:cs typeface="Arial"/>
              </a:rPr>
              <a:t> </a:t>
            </a:r>
            <a:r>
              <a:rPr sz="1300" b="1" i="1" spc="0" dirty="0" smtClean="0">
                <a:latin typeface="Arial"/>
                <a:cs typeface="Arial"/>
              </a:rPr>
              <a:t>y</a:t>
            </a:r>
            <a:r>
              <a:rPr sz="1300" b="1" i="1" spc="17" dirty="0" smtClean="0">
                <a:latin typeface="Arial"/>
                <a:cs typeface="Arial"/>
              </a:rPr>
              <a:t> </a:t>
            </a:r>
            <a:r>
              <a:rPr sz="1300" b="1" i="1" spc="-4" dirty="0" smtClean="0">
                <a:latin typeface="Arial"/>
                <a:cs typeface="Arial"/>
              </a:rPr>
              <a:t>C</a:t>
            </a:r>
            <a:r>
              <a:rPr sz="1300" b="1" i="1" spc="4" dirty="0" smtClean="0">
                <a:latin typeface="Arial"/>
                <a:cs typeface="Arial"/>
              </a:rPr>
              <a:t>i</a:t>
            </a:r>
            <a:r>
              <a:rPr sz="1300" b="1" i="1" spc="0" dirty="0" smtClean="0">
                <a:latin typeface="Arial"/>
                <a:cs typeface="Arial"/>
              </a:rPr>
              <a:t>enc</a:t>
            </a:r>
            <a:r>
              <a:rPr sz="1300" b="1" i="1" spc="4" dirty="0" smtClean="0">
                <a:latin typeface="Arial"/>
                <a:cs typeface="Arial"/>
              </a:rPr>
              <a:t>i</a:t>
            </a:r>
            <a:r>
              <a:rPr sz="1300" b="1" i="1" spc="0" dirty="0" smtClean="0">
                <a:latin typeface="Arial"/>
                <a:cs typeface="Arial"/>
              </a:rPr>
              <a:t>as</a:t>
            </a:r>
            <a:r>
              <a:rPr sz="1300" b="1" i="1" spc="63" dirty="0" smtClean="0">
                <a:latin typeface="Arial"/>
                <a:cs typeface="Arial"/>
              </a:rPr>
              <a:t> </a:t>
            </a:r>
            <a:r>
              <a:rPr sz="1300" b="1" i="1" spc="-4" dirty="0" smtClean="0">
                <a:latin typeface="Arial"/>
                <a:cs typeface="Arial"/>
              </a:rPr>
              <a:t>S</a:t>
            </a:r>
            <a:r>
              <a:rPr sz="1300" b="1" i="1" spc="0" dirty="0" smtClean="0">
                <a:latin typeface="Arial"/>
                <a:cs typeface="Arial"/>
              </a:rPr>
              <a:t>oc</a:t>
            </a:r>
            <a:r>
              <a:rPr sz="1300" b="1" i="1" spc="4" dirty="0" smtClean="0">
                <a:latin typeface="Arial"/>
                <a:cs typeface="Arial"/>
              </a:rPr>
              <a:t>i</a:t>
            </a:r>
            <a:r>
              <a:rPr sz="1300" b="1" i="1" spc="0" dirty="0" smtClean="0">
                <a:latin typeface="Arial"/>
                <a:cs typeface="Arial"/>
              </a:rPr>
              <a:t>a</a:t>
            </a:r>
            <a:r>
              <a:rPr sz="1300" b="1" i="1" spc="4" dirty="0" smtClean="0">
                <a:latin typeface="Arial"/>
                <a:cs typeface="Arial"/>
              </a:rPr>
              <a:t>l</a:t>
            </a:r>
            <a:r>
              <a:rPr sz="1300" b="1" i="1" spc="0" dirty="0" smtClean="0">
                <a:latin typeface="Arial"/>
                <a:cs typeface="Arial"/>
              </a:rPr>
              <a:t>es</a:t>
            </a:r>
            <a:endParaRPr sz="1300" dirty="0">
              <a:latin typeface="Arial"/>
              <a:cs typeface="Arial"/>
            </a:endParaRPr>
          </a:p>
          <a:p>
            <a:pPr marL="12700" marR="25146">
              <a:lnSpc>
                <a:spcPct val="95825"/>
              </a:lnSpc>
              <a:spcBef>
                <a:spcPts val="17"/>
              </a:spcBef>
            </a:pPr>
            <a:r>
              <a:rPr lang="es-CL" sz="1300" b="1" i="1" dirty="0">
                <a:latin typeface="Arial"/>
                <a:cs typeface="Arial"/>
              </a:rPr>
              <a:t>5</a:t>
            </a:r>
            <a:r>
              <a:rPr sz="1300" b="1" i="1" spc="0" dirty="0" smtClean="0">
                <a:latin typeface="Arial"/>
                <a:cs typeface="Arial"/>
              </a:rPr>
              <a:t>°</a:t>
            </a:r>
            <a:r>
              <a:rPr sz="1300" b="1" i="1" spc="27" dirty="0" smtClean="0">
                <a:latin typeface="Arial"/>
                <a:cs typeface="Arial"/>
              </a:rPr>
              <a:t> </a:t>
            </a:r>
            <a:r>
              <a:rPr sz="1300" b="1" i="1" spc="-4" dirty="0" smtClean="0">
                <a:latin typeface="Arial"/>
                <a:cs typeface="Arial"/>
              </a:rPr>
              <a:t>B</a:t>
            </a:r>
            <a:r>
              <a:rPr sz="1300" b="1" i="1" spc="0" dirty="0" smtClean="0">
                <a:latin typeface="Arial"/>
                <a:cs typeface="Arial"/>
              </a:rPr>
              <a:t>ás</a:t>
            </a:r>
            <a:r>
              <a:rPr sz="1300" b="1" i="1" spc="4" dirty="0" smtClean="0">
                <a:latin typeface="Arial"/>
                <a:cs typeface="Arial"/>
              </a:rPr>
              <a:t>i</a:t>
            </a:r>
            <a:r>
              <a:rPr sz="1300" b="1" i="1" spc="0" dirty="0" smtClean="0">
                <a:latin typeface="Arial"/>
                <a:cs typeface="Arial"/>
              </a:rPr>
              <a:t>co</a:t>
            </a:r>
            <a:endParaRPr sz="1300" dirty="0">
              <a:latin typeface="Arial"/>
              <a:cs typeface="Arial"/>
            </a:endParaRPr>
          </a:p>
          <a:p>
            <a:pPr marL="12700" marR="25146">
              <a:lnSpc>
                <a:spcPct val="95825"/>
              </a:lnSpc>
              <a:spcBef>
                <a:spcPts val="90"/>
              </a:spcBef>
            </a:pPr>
            <a:endParaRPr sz="1300" dirty="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771501" y="2409294"/>
            <a:ext cx="2883776" cy="444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460"/>
              </a:lnSpc>
              <a:spcBef>
                <a:spcPts val="173"/>
              </a:spcBef>
            </a:pPr>
            <a:r>
              <a:rPr sz="4950" b="1" i="1" spc="-4" baseline="3309" dirty="0" smtClean="0">
                <a:latin typeface="Calibri"/>
                <a:cs typeface="Calibri"/>
              </a:rPr>
              <a:t>¿</a:t>
            </a:r>
            <a:r>
              <a:rPr sz="4950" b="1" i="1" spc="4" baseline="3309" dirty="0" smtClean="0">
                <a:latin typeface="Calibri"/>
                <a:cs typeface="Calibri"/>
              </a:rPr>
              <a:t>C</a:t>
            </a:r>
            <a:r>
              <a:rPr sz="4950" b="1" i="1" spc="0" baseline="3309" dirty="0" smtClean="0">
                <a:latin typeface="Calibri"/>
                <a:cs typeface="Calibri"/>
              </a:rPr>
              <a:t>ómo es </a:t>
            </a:r>
            <a:r>
              <a:rPr sz="4950" b="1" i="1" spc="4" baseline="3309" dirty="0" smtClean="0">
                <a:latin typeface="Calibri"/>
                <a:cs typeface="Calibri"/>
              </a:rPr>
              <a:t>C</a:t>
            </a:r>
            <a:r>
              <a:rPr sz="4950" b="1" i="1" spc="0" baseline="3309" dirty="0" smtClean="0">
                <a:latin typeface="Calibri"/>
                <a:cs typeface="Calibri"/>
              </a:rPr>
              <a:t>h</a:t>
            </a:r>
            <a:r>
              <a:rPr sz="4950" b="1" i="1" spc="4" baseline="3309" dirty="0" smtClean="0">
                <a:latin typeface="Calibri"/>
                <a:cs typeface="Calibri"/>
              </a:rPr>
              <a:t>il</a:t>
            </a:r>
            <a:r>
              <a:rPr sz="4950" b="1" i="1" spc="9" baseline="3309" dirty="0" smtClean="0">
                <a:latin typeface="Calibri"/>
                <a:cs typeface="Calibri"/>
              </a:rPr>
              <a:t>e</a:t>
            </a:r>
            <a:r>
              <a:rPr sz="4950" b="1" i="1" spc="0" baseline="3309" dirty="0" smtClean="0">
                <a:latin typeface="Calibri"/>
                <a:cs typeface="Calibri"/>
              </a:rPr>
              <a:t>?</a:t>
            </a:r>
            <a:endParaRPr sz="33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339852" y="1636776"/>
            <a:ext cx="3032759" cy="46040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579876" y="1636775"/>
            <a:ext cx="2906267" cy="21762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579876" y="4064507"/>
            <a:ext cx="2971800" cy="21762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843585" y="1745363"/>
            <a:ext cx="1244939" cy="15935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95"/>
              </a:lnSpc>
              <a:spcBef>
                <a:spcPts val="189"/>
              </a:spcBef>
            </a:pPr>
            <a:r>
              <a:rPr sz="5400" b="1" spc="-94" baseline="3034" dirty="0" smtClean="0">
                <a:latin typeface="Calibri"/>
                <a:cs typeface="Calibri"/>
              </a:rPr>
              <a:t>F</a:t>
            </a:r>
            <a:r>
              <a:rPr sz="5400" b="1" spc="4" baseline="3034" dirty="0" smtClean="0">
                <a:latin typeface="Calibri"/>
                <a:cs typeface="Calibri"/>
              </a:rPr>
              <a:t>a</a:t>
            </a:r>
            <a:r>
              <a:rPr sz="5400" b="1" spc="-4" baseline="3034" dirty="0" smtClean="0">
                <a:latin typeface="Calibri"/>
                <a:cs typeface="Calibri"/>
              </a:rPr>
              <a:t>u</a:t>
            </a:r>
            <a:r>
              <a:rPr sz="5400" b="1" spc="4" baseline="3034" dirty="0" smtClean="0">
                <a:latin typeface="Calibri"/>
                <a:cs typeface="Calibri"/>
              </a:rPr>
              <a:t>n</a:t>
            </a:r>
            <a:r>
              <a:rPr sz="5400" b="1" spc="0" baseline="3034" dirty="0" smtClean="0">
                <a:latin typeface="Calibri"/>
                <a:cs typeface="Calibri"/>
              </a:rPr>
              <a:t>a</a:t>
            </a:r>
            <a:endParaRPr sz="3600">
              <a:latin typeface="Calibri"/>
              <a:cs typeface="Calibri"/>
            </a:endParaRPr>
          </a:p>
          <a:p>
            <a:pPr marL="12700" marR="69265">
              <a:lnSpc>
                <a:spcPts val="4355"/>
              </a:lnSpc>
              <a:spcBef>
                <a:spcPts val="27"/>
              </a:spcBef>
            </a:pPr>
            <a:r>
              <a:rPr sz="5400" b="1" spc="4" baseline="1517" dirty="0" smtClean="0">
                <a:latin typeface="Calibri"/>
                <a:cs typeface="Calibri"/>
              </a:rPr>
              <a:t>n</a:t>
            </a:r>
            <a:r>
              <a:rPr sz="5400" b="1" spc="-4" baseline="1517" dirty="0" smtClean="0">
                <a:latin typeface="Calibri"/>
                <a:cs typeface="Calibri"/>
              </a:rPr>
              <a:t>o</a:t>
            </a:r>
            <a:r>
              <a:rPr sz="5400" b="1" spc="0" baseline="1517" dirty="0" smtClean="0">
                <a:latin typeface="Calibri"/>
                <a:cs typeface="Calibri"/>
              </a:rPr>
              <a:t>r</a:t>
            </a:r>
            <a:r>
              <a:rPr sz="5400" b="1" spc="-45" baseline="1517" dirty="0" smtClean="0">
                <a:latin typeface="Calibri"/>
                <a:cs typeface="Calibri"/>
              </a:rPr>
              <a:t>t</a:t>
            </a:r>
            <a:r>
              <a:rPr sz="5400" b="1" spc="0" baseline="1517" dirty="0" smtClean="0">
                <a:latin typeface="Calibri"/>
                <a:cs typeface="Calibri"/>
              </a:rPr>
              <a:t>e</a:t>
            </a:r>
            <a:endParaRPr sz="3600">
              <a:latin typeface="Calibri"/>
              <a:cs typeface="Calibri"/>
            </a:endParaRPr>
          </a:p>
          <a:p>
            <a:pPr marL="12700" marR="69265">
              <a:lnSpc>
                <a:spcPts val="4355"/>
              </a:lnSpc>
            </a:pPr>
            <a:r>
              <a:rPr sz="5400" b="1" spc="-4" baseline="1517" dirty="0" smtClean="0">
                <a:latin typeface="Calibri"/>
                <a:cs typeface="Calibri"/>
              </a:rPr>
              <a:t>C</a:t>
            </a:r>
            <a:r>
              <a:rPr sz="5400" b="1" spc="4" baseline="1517" dirty="0" smtClean="0">
                <a:latin typeface="Calibri"/>
                <a:cs typeface="Calibri"/>
              </a:rPr>
              <a:t>h</a:t>
            </a:r>
            <a:r>
              <a:rPr sz="5400" b="1" spc="-4" baseline="1517" dirty="0" smtClean="0">
                <a:latin typeface="Calibri"/>
                <a:cs typeface="Calibri"/>
              </a:rPr>
              <a:t>i</a:t>
            </a:r>
            <a:r>
              <a:rPr sz="5400" b="1" spc="-15" baseline="1517" dirty="0" smtClean="0">
                <a:latin typeface="Calibri"/>
                <a:cs typeface="Calibri"/>
              </a:rPr>
              <a:t>l</a:t>
            </a:r>
            <a:r>
              <a:rPr sz="5400" b="1" spc="10" baseline="1517" dirty="0" smtClean="0">
                <a:latin typeface="Calibri"/>
                <a:cs typeface="Calibri"/>
              </a:rPr>
              <a:t>e</a:t>
            </a:r>
            <a:r>
              <a:rPr sz="5400" b="1" spc="0" baseline="1517" dirty="0" smtClean="0">
                <a:latin typeface="Calibri"/>
                <a:cs typeface="Calibri"/>
              </a:rPr>
              <a:t>: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096313" y="1745363"/>
            <a:ext cx="1451809" cy="15935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71424" marR="272">
              <a:lnSpc>
                <a:spcPts val="3795"/>
              </a:lnSpc>
              <a:spcBef>
                <a:spcPts val="189"/>
              </a:spcBef>
            </a:pPr>
            <a:r>
              <a:rPr sz="5400" b="1" spc="-60" baseline="3034" dirty="0" smtClean="0">
                <a:latin typeface="Calibri"/>
                <a:cs typeface="Calibri"/>
              </a:rPr>
              <a:t>z</a:t>
            </a:r>
            <a:r>
              <a:rPr sz="5400" b="1" spc="0" baseline="3034" dirty="0" smtClean="0">
                <a:latin typeface="Calibri"/>
                <a:cs typeface="Calibri"/>
              </a:rPr>
              <a:t>o</a:t>
            </a:r>
            <a:r>
              <a:rPr sz="5400" b="1" spc="-4" baseline="3034" dirty="0" smtClean="0">
                <a:latin typeface="Calibri"/>
                <a:cs typeface="Calibri"/>
              </a:rPr>
              <a:t>n</a:t>
            </a:r>
            <a:r>
              <a:rPr sz="5400" b="1" spc="0" baseline="3034" dirty="0" smtClean="0">
                <a:latin typeface="Calibri"/>
                <a:cs typeface="Calibri"/>
              </a:rPr>
              <a:t>a</a:t>
            </a:r>
            <a:endParaRPr sz="3600">
              <a:latin typeface="Calibri"/>
              <a:cs typeface="Calibri"/>
            </a:endParaRPr>
          </a:p>
          <a:p>
            <a:pPr marL="890524">
              <a:lnSpc>
                <a:spcPts val="4355"/>
              </a:lnSpc>
              <a:spcBef>
                <a:spcPts val="27"/>
              </a:spcBef>
            </a:pPr>
            <a:r>
              <a:rPr sz="5400" b="1" spc="-4" baseline="1517" dirty="0" smtClean="0">
                <a:latin typeface="Calibri"/>
                <a:cs typeface="Calibri"/>
              </a:rPr>
              <a:t>d</a:t>
            </a:r>
            <a:r>
              <a:rPr sz="5400" b="1" spc="0" baseline="1517" dirty="0" smtClean="0">
                <a:latin typeface="Calibri"/>
                <a:cs typeface="Calibri"/>
              </a:rPr>
              <a:t>e</a:t>
            </a:r>
            <a:endParaRPr sz="3600">
              <a:latin typeface="Calibri"/>
              <a:cs typeface="Calibri"/>
            </a:endParaRPr>
          </a:p>
          <a:p>
            <a:pPr marL="12700" marR="457">
              <a:lnSpc>
                <a:spcPts val="4355"/>
              </a:lnSpc>
            </a:pPr>
            <a:r>
              <a:rPr sz="5400" b="1" spc="-4" baseline="1517" dirty="0" smtClean="0">
                <a:latin typeface="Calibri"/>
                <a:cs typeface="Calibri"/>
              </a:rPr>
              <a:t>l</a:t>
            </a:r>
            <a:r>
              <a:rPr sz="5400" b="1" spc="-15" baseline="1517" dirty="0" smtClean="0">
                <a:latin typeface="Calibri"/>
                <a:cs typeface="Calibri"/>
              </a:rPr>
              <a:t>l</a:t>
            </a:r>
            <a:r>
              <a:rPr sz="5400" b="1" spc="4" baseline="1517" dirty="0" smtClean="0">
                <a:latin typeface="Calibri"/>
                <a:cs typeface="Calibri"/>
              </a:rPr>
              <a:t>a</a:t>
            </a:r>
            <a:r>
              <a:rPr sz="5400" b="1" spc="-4" baseline="1517" dirty="0" smtClean="0">
                <a:latin typeface="Calibri"/>
                <a:cs typeface="Calibri"/>
              </a:rPr>
              <a:t>ma</a:t>
            </a:r>
            <a:r>
              <a:rPr sz="5400" b="1" spc="0" baseline="1517" dirty="0" smtClean="0">
                <a:latin typeface="Calibri"/>
                <a:cs typeface="Calibri"/>
              </a:rPr>
              <a:t>s,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43585" y="3405000"/>
            <a:ext cx="1524311" cy="159359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95"/>
              </a:lnSpc>
              <a:spcBef>
                <a:spcPts val="189"/>
              </a:spcBef>
            </a:pPr>
            <a:r>
              <a:rPr sz="5400" b="1" spc="-4" baseline="3034" dirty="0" smtClean="0">
                <a:latin typeface="Calibri"/>
                <a:cs typeface="Calibri"/>
              </a:rPr>
              <a:t>vi</a:t>
            </a:r>
            <a:r>
              <a:rPr sz="5400" b="1" spc="0" baseline="3034" dirty="0" smtClean="0">
                <a:latin typeface="Calibri"/>
                <a:cs typeface="Calibri"/>
              </a:rPr>
              <a:t>c</a:t>
            </a:r>
            <a:r>
              <a:rPr sz="5400" b="1" spc="4" baseline="3034" dirty="0" smtClean="0">
                <a:latin typeface="Calibri"/>
                <a:cs typeface="Calibri"/>
              </a:rPr>
              <a:t>u</a:t>
            </a:r>
            <a:r>
              <a:rPr sz="5400" b="1" spc="-4" baseline="3034" dirty="0" smtClean="0">
                <a:latin typeface="Calibri"/>
                <a:cs typeface="Calibri"/>
              </a:rPr>
              <a:t>ña</a:t>
            </a:r>
            <a:r>
              <a:rPr sz="5400" b="1" spc="0" baseline="3034" dirty="0" smtClean="0">
                <a:latin typeface="Calibri"/>
                <a:cs typeface="Calibri"/>
              </a:rPr>
              <a:t>s</a:t>
            </a:r>
            <a:endParaRPr sz="3600">
              <a:latin typeface="Calibri"/>
              <a:cs typeface="Calibri"/>
            </a:endParaRPr>
          </a:p>
          <a:p>
            <a:pPr marL="12700" marR="12929">
              <a:lnSpc>
                <a:spcPts val="4355"/>
              </a:lnSpc>
              <a:spcBef>
                <a:spcPts val="27"/>
              </a:spcBef>
            </a:pPr>
            <a:r>
              <a:rPr sz="5400" b="1" spc="4" baseline="1517" dirty="0" smtClean="0">
                <a:latin typeface="Calibri"/>
                <a:cs typeface="Calibri"/>
              </a:rPr>
              <a:t>a</a:t>
            </a:r>
            <a:r>
              <a:rPr sz="5400" b="1" spc="-4" baseline="1517" dirty="0" smtClean="0">
                <a:latin typeface="Calibri"/>
                <a:cs typeface="Calibri"/>
              </a:rPr>
              <a:t>lp</a:t>
            </a:r>
            <a:r>
              <a:rPr sz="5400" b="1" spc="4" baseline="1517" dirty="0" smtClean="0">
                <a:latin typeface="Calibri"/>
                <a:cs typeface="Calibri"/>
              </a:rPr>
              <a:t>a</a:t>
            </a:r>
            <a:r>
              <a:rPr sz="5400" b="1" spc="-35" baseline="1517" dirty="0" smtClean="0">
                <a:latin typeface="Calibri"/>
                <a:cs typeface="Calibri"/>
              </a:rPr>
              <a:t>c</a:t>
            </a:r>
            <a:r>
              <a:rPr sz="5400" b="1" spc="4" baseline="1517" dirty="0" smtClean="0">
                <a:latin typeface="Calibri"/>
                <a:cs typeface="Calibri"/>
              </a:rPr>
              <a:t>a</a:t>
            </a:r>
            <a:r>
              <a:rPr sz="5400" b="1" spc="0" baseline="1517" dirty="0" smtClean="0">
                <a:latin typeface="Calibri"/>
                <a:cs typeface="Calibri"/>
              </a:rPr>
              <a:t>s</a:t>
            </a:r>
            <a:endParaRPr sz="3600">
              <a:latin typeface="Calibri"/>
              <a:cs typeface="Calibri"/>
            </a:endParaRPr>
          </a:p>
          <a:p>
            <a:pPr marL="12700" marR="69265">
              <a:lnSpc>
                <a:spcPts val="4355"/>
              </a:lnSpc>
            </a:pPr>
            <a:r>
              <a:rPr sz="5400" b="1" spc="-20" baseline="1517" dirty="0" smtClean="0">
                <a:latin typeface="Calibri"/>
                <a:cs typeface="Calibri"/>
              </a:rPr>
              <a:t>c</a:t>
            </a:r>
            <a:r>
              <a:rPr sz="5400" b="1" spc="4" baseline="1517" dirty="0" smtClean="0">
                <a:latin typeface="Calibri"/>
                <a:cs typeface="Calibri"/>
              </a:rPr>
              <a:t>ab</a:t>
            </a:r>
            <a:r>
              <a:rPr sz="5400" b="1" spc="-80" baseline="1517" dirty="0" smtClean="0">
                <a:latin typeface="Calibri"/>
                <a:cs typeface="Calibri"/>
              </a:rPr>
              <a:t>r</a:t>
            </a:r>
            <a:r>
              <a:rPr sz="5400" b="1" spc="4" baseline="1517" dirty="0" smtClean="0">
                <a:latin typeface="Calibri"/>
                <a:cs typeface="Calibri"/>
              </a:rPr>
              <a:t>a</a:t>
            </a:r>
            <a:r>
              <a:rPr sz="5400" b="1" spc="0" baseline="1517" dirty="0" smtClean="0">
                <a:latin typeface="Calibri"/>
                <a:cs typeface="Calibri"/>
              </a:rPr>
              <a:t>s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9234741" y="3958212"/>
            <a:ext cx="313083" cy="4871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95"/>
              </a:lnSpc>
              <a:spcBef>
                <a:spcPts val="189"/>
              </a:spcBef>
            </a:pPr>
            <a:r>
              <a:rPr sz="5400" b="1" spc="0" baseline="3034" dirty="0" smtClean="0">
                <a:latin typeface="Calibri"/>
                <a:cs typeface="Calibri"/>
              </a:rPr>
              <a:t>y</a:t>
            </a:r>
            <a:endParaRPr sz="36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406908" y="2112263"/>
            <a:ext cx="5500115" cy="30632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112763" y="3893820"/>
            <a:ext cx="3430523" cy="25648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611377" y="1444624"/>
            <a:ext cx="8105588" cy="5908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635"/>
              </a:lnSpc>
              <a:spcBef>
                <a:spcPts val="231"/>
              </a:spcBef>
            </a:pPr>
            <a:r>
              <a:rPr sz="6675" b="1" spc="-119" baseline="3068" dirty="0" smtClean="0">
                <a:latin typeface="Calibri"/>
                <a:cs typeface="Calibri"/>
              </a:rPr>
              <a:t>F</a:t>
            </a:r>
            <a:r>
              <a:rPr sz="6675" b="1" spc="0" baseline="3068" dirty="0" smtClean="0">
                <a:latin typeface="Calibri"/>
                <a:cs typeface="Calibri"/>
              </a:rPr>
              <a:t>auna</a:t>
            </a:r>
            <a:r>
              <a:rPr sz="6675" b="1" spc="14" baseline="3068" dirty="0" smtClean="0">
                <a:latin typeface="Calibri"/>
                <a:cs typeface="Calibri"/>
              </a:rPr>
              <a:t> </a:t>
            </a:r>
            <a:r>
              <a:rPr sz="6675" b="1" spc="0" baseline="3068" dirty="0" smtClean="0">
                <a:latin typeface="Calibri"/>
                <a:cs typeface="Calibri"/>
              </a:rPr>
              <a:t>p</a:t>
            </a:r>
            <a:r>
              <a:rPr sz="6675" b="1" spc="-44" baseline="3068" dirty="0" smtClean="0">
                <a:latin typeface="Calibri"/>
                <a:cs typeface="Calibri"/>
              </a:rPr>
              <a:t>r</a:t>
            </a:r>
            <a:r>
              <a:rPr sz="6675" b="1" spc="0" baseline="3068" dirty="0" smtClean="0">
                <a:latin typeface="Calibri"/>
                <a:cs typeface="Calibri"/>
              </a:rPr>
              <a:t>ese</a:t>
            </a:r>
            <a:r>
              <a:rPr sz="6675" b="1" spc="-34" baseline="3068" dirty="0" smtClean="0">
                <a:latin typeface="Calibri"/>
                <a:cs typeface="Calibri"/>
              </a:rPr>
              <a:t>n</a:t>
            </a:r>
            <a:r>
              <a:rPr sz="6675" b="1" spc="-54" baseline="3068" dirty="0" smtClean="0">
                <a:latin typeface="Calibri"/>
                <a:cs typeface="Calibri"/>
              </a:rPr>
              <a:t>t</a:t>
            </a:r>
            <a:r>
              <a:rPr sz="6675" b="1" spc="0" baseline="3068" dirty="0" smtClean="0">
                <a:latin typeface="Calibri"/>
                <a:cs typeface="Calibri"/>
              </a:rPr>
              <a:t>e en</a:t>
            </a:r>
            <a:r>
              <a:rPr sz="6675" b="1" spc="14" baseline="3068" dirty="0" smtClean="0">
                <a:latin typeface="Calibri"/>
                <a:cs typeface="Calibri"/>
              </a:rPr>
              <a:t> </a:t>
            </a:r>
            <a:r>
              <a:rPr sz="6675" b="1" spc="0" baseline="3068" dirty="0" smtClean="0">
                <a:latin typeface="Calibri"/>
                <a:cs typeface="Calibri"/>
              </a:rPr>
              <a:t>la </a:t>
            </a:r>
            <a:r>
              <a:rPr sz="6675" b="1" spc="-75" baseline="3068" dirty="0" smtClean="0">
                <a:latin typeface="Calibri"/>
                <a:cs typeface="Calibri"/>
              </a:rPr>
              <a:t>z</a:t>
            </a:r>
            <a:r>
              <a:rPr sz="6675" b="1" spc="-4" baseline="3068" dirty="0" smtClean="0">
                <a:latin typeface="Calibri"/>
                <a:cs typeface="Calibri"/>
              </a:rPr>
              <a:t>o</a:t>
            </a:r>
            <a:r>
              <a:rPr sz="6675" b="1" spc="0" baseline="3068" dirty="0" smtClean="0">
                <a:latin typeface="Calibri"/>
                <a:cs typeface="Calibri"/>
              </a:rPr>
              <a:t>na</a:t>
            </a:r>
            <a:r>
              <a:rPr sz="6675" b="1" spc="14" baseline="3068" dirty="0" smtClean="0">
                <a:latin typeface="Calibri"/>
                <a:cs typeface="Calibri"/>
              </a:rPr>
              <a:t> </a:t>
            </a:r>
            <a:r>
              <a:rPr sz="6675" b="1" spc="0" baseline="3068" dirty="0" smtClean="0">
                <a:latin typeface="Calibri"/>
                <a:cs typeface="Calibri"/>
              </a:rPr>
              <a:t>ce</a:t>
            </a:r>
            <a:r>
              <a:rPr sz="6675" b="1" spc="-34" baseline="3068" dirty="0" smtClean="0">
                <a:latin typeface="Calibri"/>
                <a:cs typeface="Calibri"/>
              </a:rPr>
              <a:t>n</a:t>
            </a:r>
            <a:r>
              <a:rPr sz="6675" b="1" spc="4" baseline="3068" dirty="0" smtClean="0">
                <a:latin typeface="Calibri"/>
                <a:cs typeface="Calibri"/>
              </a:rPr>
              <a:t>t</a:t>
            </a:r>
            <a:r>
              <a:rPr sz="6675" b="1" spc="-94" baseline="3068" dirty="0" smtClean="0">
                <a:latin typeface="Calibri"/>
                <a:cs typeface="Calibri"/>
              </a:rPr>
              <a:t>r</a:t>
            </a:r>
            <a:r>
              <a:rPr sz="6675" b="1" spc="0" baseline="3068" dirty="0" smtClean="0">
                <a:latin typeface="Calibri"/>
                <a:cs typeface="Calibri"/>
              </a:rPr>
              <a:t>al:</a:t>
            </a:r>
            <a:endParaRPr sz="445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528827" y="1589532"/>
            <a:ext cx="4477511" cy="42717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835395" y="2723387"/>
            <a:ext cx="3107435" cy="31379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5898089" y="1596453"/>
            <a:ext cx="2535976" cy="113182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75437">
              <a:lnSpc>
                <a:spcPts val="4130"/>
              </a:lnSpc>
              <a:spcBef>
                <a:spcPts val="206"/>
              </a:spcBef>
            </a:pPr>
            <a:r>
              <a:rPr sz="5925" b="1" spc="-109" baseline="3456" dirty="0" smtClean="0">
                <a:latin typeface="Calibri"/>
                <a:cs typeface="Calibri"/>
              </a:rPr>
              <a:t>F</a:t>
            </a:r>
            <a:r>
              <a:rPr sz="5925" b="1" spc="0" baseline="3456" dirty="0" smtClean="0">
                <a:latin typeface="Calibri"/>
                <a:cs typeface="Calibri"/>
              </a:rPr>
              <a:t>auna</a:t>
            </a:r>
            <a:r>
              <a:rPr sz="5925" b="1" spc="19" baseline="3456" dirty="0" smtClean="0">
                <a:latin typeface="Calibri"/>
                <a:cs typeface="Calibri"/>
              </a:rPr>
              <a:t> </a:t>
            </a:r>
            <a:r>
              <a:rPr sz="5925" b="1" spc="-69" baseline="3456" dirty="0" smtClean="0">
                <a:latin typeface="Calibri"/>
                <a:cs typeface="Calibri"/>
              </a:rPr>
              <a:t>z</a:t>
            </a:r>
            <a:r>
              <a:rPr sz="5925" b="1" spc="-4" baseline="3456" dirty="0" smtClean="0">
                <a:latin typeface="Calibri"/>
                <a:cs typeface="Calibri"/>
              </a:rPr>
              <a:t>o</a:t>
            </a:r>
            <a:r>
              <a:rPr sz="5925" b="1" spc="0" baseline="3456" dirty="0" smtClean="0">
                <a:latin typeface="Calibri"/>
                <a:cs typeface="Calibri"/>
              </a:rPr>
              <a:t>na</a:t>
            </a:r>
            <a:endParaRPr sz="3950">
              <a:latin typeface="Calibri"/>
              <a:cs typeface="Calibri"/>
            </a:endParaRPr>
          </a:p>
          <a:p>
            <a:pPr marL="12700">
              <a:lnSpc>
                <a:spcPts val="4750"/>
              </a:lnSpc>
              <a:spcBef>
                <a:spcPts val="31"/>
              </a:spcBef>
            </a:pPr>
            <a:r>
              <a:rPr sz="5925" b="1" spc="4" baseline="1382" dirty="0" smtClean="0">
                <a:latin typeface="Calibri"/>
                <a:cs typeface="Calibri"/>
              </a:rPr>
              <a:t>s</a:t>
            </a:r>
            <a:r>
              <a:rPr sz="5925" b="1" spc="0" baseline="1382" dirty="0" smtClean="0">
                <a:latin typeface="Calibri"/>
                <a:cs typeface="Calibri"/>
              </a:rPr>
              <a:t>ur de </a:t>
            </a:r>
            <a:r>
              <a:rPr sz="5925" b="1" spc="4" baseline="1382" dirty="0" smtClean="0">
                <a:latin typeface="Calibri"/>
                <a:cs typeface="Calibri"/>
              </a:rPr>
              <a:t>C</a:t>
            </a:r>
            <a:r>
              <a:rPr sz="5925" b="1" spc="0" baseline="1382" dirty="0" smtClean="0">
                <a:latin typeface="Calibri"/>
                <a:cs typeface="Calibri"/>
              </a:rPr>
              <a:t>hile</a:t>
            </a:r>
            <a:endParaRPr sz="395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458467" y="1741932"/>
            <a:ext cx="6854952" cy="4572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3171105" y="1294462"/>
            <a:ext cx="3479503" cy="40335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25"/>
              </a:lnSpc>
              <a:spcBef>
                <a:spcPts val="156"/>
              </a:spcBef>
            </a:pPr>
            <a:r>
              <a:rPr sz="4425" b="1" spc="-4" baseline="2776" dirty="0" smtClean="0">
                <a:latin typeface="Calibri"/>
                <a:cs typeface="Calibri"/>
              </a:rPr>
              <a:t>C</a:t>
            </a:r>
            <a:r>
              <a:rPr sz="4425" b="1" spc="0" baseline="2776" dirty="0" smtClean="0">
                <a:latin typeface="Calibri"/>
                <a:cs typeface="Calibri"/>
              </a:rPr>
              <a:t>LIMA</a:t>
            </a:r>
            <a:r>
              <a:rPr sz="4425" b="1" spc="-9" baseline="2776" dirty="0" smtClean="0">
                <a:latin typeface="Calibri"/>
                <a:cs typeface="Calibri"/>
              </a:rPr>
              <a:t> </a:t>
            </a:r>
            <a:r>
              <a:rPr sz="4425" b="1" spc="0" baseline="2776" dirty="0" smtClean="0">
                <a:latin typeface="Calibri"/>
                <a:cs typeface="Calibri"/>
              </a:rPr>
              <a:t>Y </a:t>
            </a:r>
            <a:r>
              <a:rPr sz="4425" b="1" spc="4" baseline="2776" dirty="0" smtClean="0">
                <a:latin typeface="Calibri"/>
                <a:cs typeface="Calibri"/>
              </a:rPr>
              <a:t>V</a:t>
            </a:r>
            <a:r>
              <a:rPr sz="4425" b="1" spc="-50" baseline="2776" dirty="0" smtClean="0">
                <a:latin typeface="Calibri"/>
                <a:cs typeface="Calibri"/>
              </a:rPr>
              <a:t>E</a:t>
            </a:r>
            <a:r>
              <a:rPr sz="4425" b="1" spc="0" baseline="2776" dirty="0" smtClean="0">
                <a:latin typeface="Calibri"/>
                <a:cs typeface="Calibri"/>
              </a:rPr>
              <a:t>GE</a:t>
            </a:r>
            <a:r>
              <a:rPr sz="4425" b="1" spc="-225" baseline="2776" dirty="0" smtClean="0">
                <a:latin typeface="Calibri"/>
                <a:cs typeface="Calibri"/>
              </a:rPr>
              <a:t>T</a:t>
            </a:r>
            <a:r>
              <a:rPr sz="4425" b="1" spc="-39" baseline="2776" dirty="0" smtClean="0">
                <a:latin typeface="Calibri"/>
                <a:cs typeface="Calibri"/>
              </a:rPr>
              <a:t>A</a:t>
            </a:r>
            <a:r>
              <a:rPr sz="4425" b="1" spc="-4" baseline="2776" dirty="0" smtClean="0">
                <a:latin typeface="Calibri"/>
                <a:cs typeface="Calibri"/>
              </a:rPr>
              <a:t>C</a:t>
            </a:r>
            <a:r>
              <a:rPr sz="4425" b="1" spc="0" baseline="2776" dirty="0" smtClean="0">
                <a:latin typeface="Calibri"/>
                <a:cs typeface="Calibri"/>
              </a:rPr>
              <a:t>I</a:t>
            </a:r>
            <a:r>
              <a:rPr sz="4425" b="1" spc="4" baseline="2776" dirty="0" smtClean="0">
                <a:latin typeface="Calibri"/>
                <a:cs typeface="Calibri"/>
              </a:rPr>
              <a:t>Ó</a:t>
            </a:r>
            <a:r>
              <a:rPr sz="4425" b="1" spc="0" baseline="2776" dirty="0" smtClean="0">
                <a:latin typeface="Calibri"/>
                <a:cs typeface="Calibri"/>
              </a:rPr>
              <a:t>N</a:t>
            </a:r>
            <a:endParaRPr sz="295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543811" y="1940051"/>
            <a:ext cx="6976871" cy="45354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2930277" y="1370329"/>
            <a:ext cx="4265119" cy="6548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5145"/>
              </a:lnSpc>
              <a:spcBef>
                <a:spcPts val="257"/>
              </a:spcBef>
            </a:pPr>
            <a:r>
              <a:rPr sz="7425" b="1" spc="-4" baseline="3309" dirty="0" smtClean="0">
                <a:latin typeface="Calibri"/>
                <a:cs typeface="Calibri"/>
              </a:rPr>
              <a:t>Ti</a:t>
            </a:r>
            <a:r>
              <a:rPr sz="7425" b="1" spc="0" baseline="3309" dirty="0" smtClean="0">
                <a:latin typeface="Calibri"/>
                <a:cs typeface="Calibri"/>
              </a:rPr>
              <a:t>pos de c</a:t>
            </a:r>
            <a:r>
              <a:rPr sz="7425" b="1" spc="-4" baseline="3309" dirty="0" smtClean="0">
                <a:latin typeface="Calibri"/>
                <a:cs typeface="Calibri"/>
              </a:rPr>
              <a:t>li</a:t>
            </a:r>
            <a:r>
              <a:rPr sz="7425" b="1" spc="0" baseline="3309" dirty="0" smtClean="0">
                <a:latin typeface="Calibri"/>
                <a:cs typeface="Calibri"/>
              </a:rPr>
              <a:t>mas:</a:t>
            </a:r>
            <a:endParaRPr sz="495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629155" y="2039111"/>
            <a:ext cx="6112763" cy="43235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1959227" y="1343088"/>
            <a:ext cx="5421724" cy="5786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2110"/>
              </a:lnSpc>
              <a:spcBef>
                <a:spcPts val="105"/>
              </a:spcBef>
            </a:pPr>
            <a:r>
              <a:rPr sz="2925" b="1" spc="-4" baseline="2800" dirty="0" smtClean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2925" b="1" spc="0" baseline="2800" dirty="0" smtClean="0">
                <a:solidFill>
                  <a:srgbClr val="FF0000"/>
                </a:solidFill>
                <a:latin typeface="Calibri"/>
                <a:cs typeface="Calibri"/>
              </a:rPr>
              <a:t>l</a:t>
            </a:r>
            <a:r>
              <a:rPr sz="2925" b="1" spc="24" baseline="2800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925" b="1" spc="0" baseline="2800" dirty="0" smtClean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2925" b="1" spc="4" baseline="2800" dirty="0" smtClean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2925" b="1" spc="0" baseline="2800" dirty="0" smtClean="0">
                <a:solidFill>
                  <a:srgbClr val="FF0000"/>
                </a:solidFill>
                <a:latin typeface="Calibri"/>
                <a:cs typeface="Calibri"/>
              </a:rPr>
              <a:t>em</a:t>
            </a:r>
            <a:r>
              <a:rPr sz="2925" b="1" spc="4" baseline="2800" dirty="0" smtClean="0">
                <a:solidFill>
                  <a:srgbClr val="FF0000"/>
                </a:solidFill>
                <a:latin typeface="Calibri"/>
                <a:cs typeface="Calibri"/>
              </a:rPr>
              <a:t>p</a:t>
            </a:r>
            <a:r>
              <a:rPr sz="2925" b="1" spc="0" baseline="2800" dirty="0" smtClean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2925" b="1" spc="63" baseline="2800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925" b="1" spc="-29" baseline="2800" dirty="0" smtClean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2925" b="1" spc="0" baseline="2800" dirty="0" smtClean="0">
                <a:solidFill>
                  <a:srgbClr val="FF0000"/>
                </a:solidFill>
                <a:latin typeface="Calibri"/>
                <a:cs typeface="Calibri"/>
              </a:rPr>
              <a:t>tmo</a:t>
            </a:r>
            <a:r>
              <a:rPr sz="2925" b="1" spc="-9" baseline="2800" dirty="0" smtClean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2925" b="1" spc="-39" baseline="2800" dirty="0" smtClean="0">
                <a:solidFill>
                  <a:srgbClr val="FF0000"/>
                </a:solidFill>
                <a:latin typeface="Calibri"/>
                <a:cs typeface="Calibri"/>
              </a:rPr>
              <a:t>f</a:t>
            </a:r>
            <a:r>
              <a:rPr sz="2925" b="1" spc="0" baseline="2800" dirty="0" smtClean="0">
                <a:solidFill>
                  <a:srgbClr val="FF0000"/>
                </a:solidFill>
                <a:latin typeface="Calibri"/>
                <a:cs typeface="Calibri"/>
              </a:rPr>
              <a:t>é</a:t>
            </a:r>
            <a:r>
              <a:rPr sz="2925" b="1" spc="4" baseline="2800" dirty="0" smtClean="0">
                <a:solidFill>
                  <a:srgbClr val="FF0000"/>
                </a:solidFill>
                <a:latin typeface="Calibri"/>
                <a:cs typeface="Calibri"/>
              </a:rPr>
              <a:t>ri</a:t>
            </a:r>
            <a:r>
              <a:rPr sz="2925" b="1" spc="-9" baseline="2800" dirty="0" smtClean="0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sz="2925" b="1" spc="19" baseline="2800" dirty="0" smtClean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2925" b="1" spc="0" baseline="2800" dirty="0" smtClean="0">
                <a:latin typeface="Calibri"/>
                <a:cs typeface="Calibri"/>
              </a:rPr>
              <a:t>:</a:t>
            </a:r>
            <a:r>
              <a:rPr sz="2925" b="1" spc="102" baseline="2800" dirty="0" smtClean="0">
                <a:latin typeface="Calibri"/>
                <a:cs typeface="Calibri"/>
              </a:rPr>
              <a:t> </a:t>
            </a:r>
            <a:r>
              <a:rPr sz="2925" b="1" spc="0" baseline="2800" dirty="0" smtClean="0">
                <a:latin typeface="Calibri"/>
                <a:cs typeface="Calibri"/>
              </a:rPr>
              <a:t>son</a:t>
            </a:r>
            <a:r>
              <a:rPr sz="2925" b="1" spc="28" baseline="2800" dirty="0" smtClean="0">
                <a:latin typeface="Calibri"/>
                <a:cs typeface="Calibri"/>
              </a:rPr>
              <a:t> </a:t>
            </a:r>
            <a:r>
              <a:rPr sz="2925" b="1" spc="4" baseline="2800" dirty="0" smtClean="0">
                <a:latin typeface="Calibri"/>
                <a:cs typeface="Calibri"/>
              </a:rPr>
              <a:t>l</a:t>
            </a:r>
            <a:r>
              <a:rPr sz="2925" b="1" spc="0" baseline="2800" dirty="0" smtClean="0">
                <a:latin typeface="Calibri"/>
                <a:cs typeface="Calibri"/>
              </a:rPr>
              <a:t>os</a:t>
            </a:r>
            <a:r>
              <a:rPr sz="2925" b="1" spc="17" baseline="2800" dirty="0" smtClean="0">
                <a:latin typeface="Calibri"/>
                <a:cs typeface="Calibri"/>
              </a:rPr>
              <a:t> </a:t>
            </a:r>
            <a:r>
              <a:rPr sz="2925" b="1" spc="-9" baseline="2800" dirty="0" smtClean="0">
                <a:latin typeface="Calibri"/>
                <a:cs typeface="Calibri"/>
              </a:rPr>
              <a:t>c</a:t>
            </a:r>
            <a:r>
              <a:rPr sz="2925" b="1" spc="-4" baseline="2800" dirty="0" smtClean="0">
                <a:latin typeface="Calibri"/>
                <a:cs typeface="Calibri"/>
              </a:rPr>
              <a:t>a</a:t>
            </a:r>
            <a:r>
              <a:rPr sz="2925" b="1" spc="0" baseline="2800" dirty="0" smtClean="0">
                <a:latin typeface="Calibri"/>
                <a:cs typeface="Calibri"/>
              </a:rPr>
              <a:t>m</a:t>
            </a:r>
            <a:r>
              <a:rPr sz="2925" b="1" spc="4" baseline="2800" dirty="0" smtClean="0">
                <a:latin typeface="Calibri"/>
                <a:cs typeface="Calibri"/>
              </a:rPr>
              <a:t>bi</a:t>
            </a:r>
            <a:r>
              <a:rPr sz="2925" b="1" spc="0" baseline="2800" dirty="0" smtClean="0">
                <a:latin typeface="Calibri"/>
                <a:cs typeface="Calibri"/>
              </a:rPr>
              <a:t>os</a:t>
            </a:r>
            <a:r>
              <a:rPr sz="2925" b="1" spc="62" baseline="2800" dirty="0" smtClean="0">
                <a:latin typeface="Calibri"/>
                <a:cs typeface="Calibri"/>
              </a:rPr>
              <a:t> </a:t>
            </a:r>
            <a:r>
              <a:rPr sz="2925" b="1" spc="4" baseline="2800" dirty="0" smtClean="0">
                <a:latin typeface="Calibri"/>
                <a:cs typeface="Calibri"/>
              </a:rPr>
              <a:t>qu</a:t>
            </a:r>
            <a:r>
              <a:rPr sz="2925" b="1" spc="0" baseline="2800" dirty="0" smtClean="0">
                <a:latin typeface="Calibri"/>
                <a:cs typeface="Calibri"/>
              </a:rPr>
              <a:t>e</a:t>
            </a:r>
            <a:r>
              <a:rPr sz="2925" b="1" spc="35" baseline="2800" dirty="0" smtClean="0">
                <a:latin typeface="Calibri"/>
                <a:cs typeface="Calibri"/>
              </a:rPr>
              <a:t> </a:t>
            </a:r>
            <a:r>
              <a:rPr sz="2925" b="1" spc="0" baseline="2800" dirty="0" smtClean="0">
                <a:latin typeface="Calibri"/>
                <a:cs typeface="Calibri"/>
              </a:rPr>
              <a:t>oc</a:t>
            </a:r>
            <a:r>
              <a:rPr sz="2925" b="1" spc="4" baseline="2800" dirty="0" smtClean="0">
                <a:latin typeface="Calibri"/>
                <a:cs typeface="Calibri"/>
              </a:rPr>
              <a:t>ur</a:t>
            </a:r>
            <a:r>
              <a:rPr sz="2925" b="1" spc="-20" baseline="2800" dirty="0" smtClean="0">
                <a:latin typeface="Calibri"/>
                <a:cs typeface="Calibri"/>
              </a:rPr>
              <a:t>r</a:t>
            </a:r>
            <a:r>
              <a:rPr sz="2925" b="1" spc="0" baseline="2800" dirty="0" smtClean="0">
                <a:latin typeface="Calibri"/>
                <a:cs typeface="Calibri"/>
              </a:rPr>
              <a:t>en</a:t>
            </a:r>
            <a:endParaRPr sz="1950">
              <a:latin typeface="Calibri"/>
              <a:cs typeface="Calibri"/>
            </a:endParaRPr>
          </a:p>
          <a:p>
            <a:pPr marL="1401508" marR="1417350" algn="ctr">
              <a:lnSpc>
                <a:spcPts val="2375"/>
              </a:lnSpc>
              <a:spcBef>
                <a:spcPts val="13"/>
              </a:spcBef>
            </a:pPr>
            <a:r>
              <a:rPr sz="2925" b="1" spc="4" baseline="1400" dirty="0" smtClean="0">
                <a:latin typeface="Calibri"/>
                <a:cs typeface="Calibri"/>
              </a:rPr>
              <a:t>di</a:t>
            </a:r>
            <a:r>
              <a:rPr sz="2925" b="1" spc="-4" baseline="1400" dirty="0" smtClean="0">
                <a:latin typeface="Calibri"/>
                <a:cs typeface="Calibri"/>
              </a:rPr>
              <a:t>a</a:t>
            </a:r>
            <a:r>
              <a:rPr sz="2925" b="1" spc="4" baseline="1400" dirty="0" smtClean="0">
                <a:latin typeface="Calibri"/>
                <a:cs typeface="Calibri"/>
              </a:rPr>
              <a:t>ri</a:t>
            </a:r>
            <a:r>
              <a:rPr sz="2925" b="1" spc="-4" baseline="1400" dirty="0" smtClean="0">
                <a:latin typeface="Calibri"/>
                <a:cs typeface="Calibri"/>
              </a:rPr>
              <a:t>a</a:t>
            </a:r>
            <a:r>
              <a:rPr sz="2925" b="1" spc="0" baseline="1400" dirty="0" smtClean="0">
                <a:latin typeface="Calibri"/>
                <a:cs typeface="Calibri"/>
              </a:rPr>
              <a:t>me</a:t>
            </a:r>
            <a:r>
              <a:rPr sz="2925" b="1" spc="-19" baseline="1400" dirty="0" smtClean="0">
                <a:latin typeface="Calibri"/>
                <a:cs typeface="Calibri"/>
              </a:rPr>
              <a:t>n</a:t>
            </a:r>
            <a:r>
              <a:rPr sz="2925" b="1" spc="-25" baseline="1400" dirty="0" smtClean="0">
                <a:latin typeface="Calibri"/>
                <a:cs typeface="Calibri"/>
              </a:rPr>
              <a:t>t</a:t>
            </a:r>
            <a:r>
              <a:rPr sz="2925" b="1" spc="0" baseline="1400" dirty="0" smtClean="0">
                <a:latin typeface="Calibri"/>
                <a:cs typeface="Calibri"/>
              </a:rPr>
              <a:t>e</a:t>
            </a:r>
            <a:r>
              <a:rPr sz="2925" b="1" spc="103" baseline="1400" dirty="0" smtClean="0">
                <a:latin typeface="Calibri"/>
                <a:cs typeface="Calibri"/>
              </a:rPr>
              <a:t> </a:t>
            </a:r>
            <a:r>
              <a:rPr sz="2925" b="1" spc="0" baseline="1400" dirty="0" smtClean="0">
                <a:latin typeface="Calibri"/>
                <a:cs typeface="Calibri"/>
              </a:rPr>
              <a:t>en</a:t>
            </a:r>
            <a:r>
              <a:rPr sz="2925" b="1" spc="30" baseline="1400" dirty="0" smtClean="0">
                <a:latin typeface="Calibri"/>
                <a:cs typeface="Calibri"/>
              </a:rPr>
              <a:t> </a:t>
            </a:r>
            <a:r>
              <a:rPr sz="2925" b="1" spc="4" baseline="1400" dirty="0" smtClean="0">
                <a:latin typeface="Calibri"/>
                <a:cs typeface="Calibri"/>
              </a:rPr>
              <a:t>u</a:t>
            </a:r>
            <a:r>
              <a:rPr sz="2925" b="1" spc="0" baseline="1400" dirty="0" smtClean="0">
                <a:latin typeface="Calibri"/>
                <a:cs typeface="Calibri"/>
              </a:rPr>
              <a:t>n</a:t>
            </a:r>
            <a:r>
              <a:rPr sz="2925" b="1" spc="20" baseline="1400" dirty="0" smtClean="0">
                <a:latin typeface="Calibri"/>
                <a:cs typeface="Calibri"/>
              </a:rPr>
              <a:t> </a:t>
            </a:r>
            <a:r>
              <a:rPr sz="2925" b="1" spc="4" baseline="1400" dirty="0" smtClean="0">
                <a:latin typeface="Calibri"/>
                <a:cs typeface="Calibri"/>
              </a:rPr>
              <a:t>lu</a:t>
            </a:r>
            <a:r>
              <a:rPr sz="2925" b="1" spc="-39" baseline="1400" dirty="0" smtClean="0">
                <a:latin typeface="Calibri"/>
                <a:cs typeface="Calibri"/>
              </a:rPr>
              <a:t>g</a:t>
            </a:r>
            <a:r>
              <a:rPr sz="2925" b="1" spc="-4" baseline="1400" dirty="0" smtClean="0">
                <a:latin typeface="Calibri"/>
                <a:cs typeface="Calibri"/>
              </a:rPr>
              <a:t>a</a:t>
            </a:r>
            <a:r>
              <a:rPr sz="2925" b="1" spc="-175" baseline="1400" dirty="0" smtClean="0">
                <a:latin typeface="Calibri"/>
                <a:cs typeface="Calibri"/>
              </a:rPr>
              <a:t>r</a:t>
            </a:r>
            <a:r>
              <a:rPr sz="2925" b="1" spc="0" baseline="1400" dirty="0" smtClean="0">
                <a:latin typeface="Calibri"/>
                <a:cs typeface="Calibri"/>
              </a:rPr>
              <a:t>.</a:t>
            </a:r>
            <a:endParaRPr sz="195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578864" y="2103120"/>
            <a:ext cx="6839711" cy="41163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1729091" y="1418907"/>
            <a:ext cx="6571647" cy="5908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635"/>
              </a:lnSpc>
              <a:spcBef>
                <a:spcPts val="231"/>
              </a:spcBef>
            </a:pPr>
            <a:r>
              <a:rPr sz="6675" b="1" spc="0" baseline="3068" dirty="0" smtClean="0">
                <a:latin typeface="Calibri"/>
                <a:cs typeface="Calibri"/>
              </a:rPr>
              <a:t>Clima</a:t>
            </a:r>
            <a:r>
              <a:rPr sz="6675" b="1" spc="14" baseline="3068" dirty="0" smtClean="0">
                <a:latin typeface="Calibri"/>
                <a:cs typeface="Calibri"/>
              </a:rPr>
              <a:t> </a:t>
            </a:r>
            <a:r>
              <a:rPr sz="6675" b="1" spc="-75" baseline="3068" dirty="0" smtClean="0">
                <a:latin typeface="Calibri"/>
                <a:cs typeface="Calibri"/>
              </a:rPr>
              <a:t>z</a:t>
            </a:r>
            <a:r>
              <a:rPr sz="6675" b="1" spc="-4" baseline="3068" dirty="0" smtClean="0">
                <a:latin typeface="Calibri"/>
                <a:cs typeface="Calibri"/>
              </a:rPr>
              <a:t>o</a:t>
            </a:r>
            <a:r>
              <a:rPr sz="6675" b="1" spc="0" baseline="3068" dirty="0" smtClean="0">
                <a:latin typeface="Calibri"/>
                <a:cs typeface="Calibri"/>
              </a:rPr>
              <a:t>na</a:t>
            </a:r>
            <a:r>
              <a:rPr sz="6675" b="1" spc="14" baseline="3068" dirty="0" smtClean="0">
                <a:latin typeface="Calibri"/>
                <a:cs typeface="Calibri"/>
              </a:rPr>
              <a:t> </a:t>
            </a:r>
            <a:r>
              <a:rPr sz="6675" b="1" spc="0" baseline="3068" dirty="0" smtClean="0">
                <a:latin typeface="Calibri"/>
                <a:cs typeface="Calibri"/>
              </a:rPr>
              <a:t>n</a:t>
            </a:r>
            <a:r>
              <a:rPr sz="6675" b="1" spc="-4" baseline="3068" dirty="0" smtClean="0">
                <a:latin typeface="Calibri"/>
                <a:cs typeface="Calibri"/>
              </a:rPr>
              <a:t>o</a:t>
            </a:r>
            <a:r>
              <a:rPr sz="6675" b="1" spc="0" baseline="3068" dirty="0" smtClean="0">
                <a:latin typeface="Calibri"/>
                <a:cs typeface="Calibri"/>
              </a:rPr>
              <a:t>r</a:t>
            </a:r>
            <a:r>
              <a:rPr sz="6675" b="1" spc="-54" baseline="3068" dirty="0" smtClean="0">
                <a:latin typeface="Calibri"/>
                <a:cs typeface="Calibri"/>
              </a:rPr>
              <a:t>t</a:t>
            </a:r>
            <a:r>
              <a:rPr sz="6675" b="1" spc="0" baseline="3068" dirty="0" smtClean="0">
                <a:latin typeface="Calibri"/>
                <a:cs typeface="Calibri"/>
              </a:rPr>
              <a:t>e:</a:t>
            </a:r>
            <a:r>
              <a:rPr sz="6675" b="1" spc="25" baseline="3068" dirty="0" smtClean="0">
                <a:latin typeface="Calibri"/>
                <a:cs typeface="Calibri"/>
              </a:rPr>
              <a:t> </a:t>
            </a:r>
            <a:r>
              <a:rPr sz="6675" b="1" spc="0" baseline="3068" dirty="0" smtClean="0">
                <a:latin typeface="Calibri"/>
                <a:cs typeface="Calibri"/>
              </a:rPr>
              <a:t>Desér</a:t>
            </a:r>
            <a:r>
              <a:rPr sz="6675" b="1" spc="4" baseline="3068" dirty="0" smtClean="0">
                <a:latin typeface="Calibri"/>
                <a:cs typeface="Calibri"/>
              </a:rPr>
              <a:t>t</a:t>
            </a:r>
            <a:r>
              <a:rPr sz="6675" b="1" spc="0" baseline="3068" dirty="0" smtClean="0">
                <a:latin typeface="Calibri"/>
                <a:cs typeface="Calibri"/>
              </a:rPr>
              <a:t>i</a:t>
            </a:r>
            <a:r>
              <a:rPr sz="6675" b="1" spc="-25" baseline="3068" dirty="0" smtClean="0">
                <a:latin typeface="Calibri"/>
                <a:cs typeface="Calibri"/>
              </a:rPr>
              <a:t>c</a:t>
            </a:r>
            <a:r>
              <a:rPr sz="6675" b="1" spc="0" baseline="3068" dirty="0" smtClean="0">
                <a:latin typeface="Calibri"/>
                <a:cs typeface="Calibri"/>
              </a:rPr>
              <a:t>o</a:t>
            </a:r>
            <a:endParaRPr sz="445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284731" y="2165603"/>
            <a:ext cx="7013447" cy="41422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2058966" y="1382903"/>
            <a:ext cx="5454421" cy="444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460"/>
              </a:lnSpc>
              <a:spcBef>
                <a:spcPts val="173"/>
              </a:spcBef>
            </a:pPr>
            <a:r>
              <a:rPr sz="4950" b="1" spc="4" baseline="3309" dirty="0" smtClean="0">
                <a:latin typeface="Calibri"/>
                <a:cs typeface="Calibri"/>
              </a:rPr>
              <a:t>Clim</a:t>
            </a:r>
            <a:r>
              <a:rPr sz="4950" b="1" spc="0" baseline="3309" dirty="0" smtClean="0">
                <a:latin typeface="Calibri"/>
                <a:cs typeface="Calibri"/>
              </a:rPr>
              <a:t>a</a:t>
            </a:r>
            <a:r>
              <a:rPr sz="4950" b="1" spc="-25" baseline="3309" dirty="0" smtClean="0">
                <a:latin typeface="Calibri"/>
                <a:cs typeface="Calibri"/>
              </a:rPr>
              <a:t> </a:t>
            </a:r>
            <a:r>
              <a:rPr sz="4950" b="1" spc="-64" baseline="3309" dirty="0" smtClean="0">
                <a:latin typeface="Calibri"/>
                <a:cs typeface="Calibri"/>
              </a:rPr>
              <a:t>z</a:t>
            </a:r>
            <a:r>
              <a:rPr sz="4950" b="1" spc="0" baseline="3309" dirty="0" smtClean="0">
                <a:latin typeface="Calibri"/>
                <a:cs typeface="Calibri"/>
              </a:rPr>
              <a:t>o</a:t>
            </a:r>
            <a:r>
              <a:rPr sz="4950" b="1" spc="4" baseline="3309" dirty="0" smtClean="0">
                <a:latin typeface="Calibri"/>
                <a:cs typeface="Calibri"/>
              </a:rPr>
              <a:t>n</a:t>
            </a:r>
            <a:r>
              <a:rPr sz="4950" b="1" spc="0" baseline="3309" dirty="0" smtClean="0">
                <a:latin typeface="Calibri"/>
                <a:cs typeface="Calibri"/>
              </a:rPr>
              <a:t>a c</a:t>
            </a:r>
            <a:r>
              <a:rPr sz="4950" b="1" spc="-4" baseline="3309" dirty="0" smtClean="0">
                <a:latin typeface="Calibri"/>
                <a:cs typeface="Calibri"/>
              </a:rPr>
              <a:t>e</a:t>
            </a:r>
            <a:r>
              <a:rPr sz="4950" b="1" spc="-29" baseline="3309" dirty="0" smtClean="0">
                <a:latin typeface="Calibri"/>
                <a:cs typeface="Calibri"/>
              </a:rPr>
              <a:t>n</a:t>
            </a:r>
            <a:r>
              <a:rPr sz="4950" b="1" spc="-4" baseline="3309" dirty="0" smtClean="0">
                <a:latin typeface="Calibri"/>
                <a:cs typeface="Calibri"/>
              </a:rPr>
              <a:t>t</a:t>
            </a:r>
            <a:r>
              <a:rPr sz="4950" b="1" spc="-64" baseline="3309" dirty="0" smtClean="0">
                <a:latin typeface="Calibri"/>
                <a:cs typeface="Calibri"/>
              </a:rPr>
              <a:t>r</a:t>
            </a:r>
            <a:r>
              <a:rPr sz="4950" b="1" spc="0" baseline="3309" dirty="0" smtClean="0">
                <a:latin typeface="Calibri"/>
                <a:cs typeface="Calibri"/>
              </a:rPr>
              <a:t>a</a:t>
            </a:r>
            <a:r>
              <a:rPr sz="4950" b="1" spc="4" baseline="3309" dirty="0" smtClean="0">
                <a:latin typeface="Calibri"/>
                <a:cs typeface="Calibri"/>
              </a:rPr>
              <a:t>l</a:t>
            </a:r>
            <a:r>
              <a:rPr sz="4950" b="1" spc="0" baseline="3309" dirty="0" smtClean="0">
                <a:latin typeface="Calibri"/>
                <a:cs typeface="Calibri"/>
              </a:rPr>
              <a:t>: TE</a:t>
            </a:r>
            <a:r>
              <a:rPr sz="4950" b="1" spc="-4" baseline="3309" dirty="0" smtClean="0">
                <a:latin typeface="Calibri"/>
                <a:cs typeface="Calibri"/>
              </a:rPr>
              <a:t>MPL</a:t>
            </a:r>
            <a:r>
              <a:rPr sz="4950" b="1" spc="4" baseline="3309" dirty="0" smtClean="0">
                <a:latin typeface="Calibri"/>
                <a:cs typeface="Calibri"/>
              </a:rPr>
              <a:t>A</a:t>
            </a:r>
            <a:r>
              <a:rPr sz="4950" b="1" spc="-4" baseline="3309" dirty="0" smtClean="0">
                <a:latin typeface="Calibri"/>
                <a:cs typeface="Calibri"/>
              </a:rPr>
              <a:t>D</a:t>
            </a:r>
            <a:r>
              <a:rPr sz="4950" b="1" spc="0" baseline="3309" dirty="0" smtClean="0">
                <a:latin typeface="Calibri"/>
                <a:cs typeface="Calibri"/>
              </a:rPr>
              <a:t>O</a:t>
            </a:r>
            <a:endParaRPr sz="33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623059" y="2077211"/>
            <a:ext cx="6675119" cy="43571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2312449" y="1325181"/>
            <a:ext cx="5312430" cy="3606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80"/>
              </a:lnSpc>
              <a:spcBef>
                <a:spcPts val="139"/>
              </a:spcBef>
            </a:pPr>
            <a:r>
              <a:rPr sz="3900" b="1" spc="-4" baseline="3150" dirty="0" smtClean="0">
                <a:latin typeface="Calibri"/>
                <a:cs typeface="Calibri"/>
              </a:rPr>
              <a:t>C</a:t>
            </a:r>
            <a:r>
              <a:rPr sz="3900" b="1" spc="0" baseline="3150" dirty="0" smtClean="0">
                <a:latin typeface="Calibri"/>
                <a:cs typeface="Calibri"/>
              </a:rPr>
              <a:t>lima</a:t>
            </a:r>
            <a:r>
              <a:rPr sz="3900" b="1" spc="75" baseline="3150" dirty="0" smtClean="0">
                <a:latin typeface="Calibri"/>
                <a:cs typeface="Calibri"/>
              </a:rPr>
              <a:t> </a:t>
            </a:r>
            <a:r>
              <a:rPr sz="3900" b="1" spc="-54" baseline="3150" dirty="0" smtClean="0">
                <a:latin typeface="Calibri"/>
                <a:cs typeface="Calibri"/>
              </a:rPr>
              <a:t>z</a:t>
            </a:r>
            <a:r>
              <a:rPr sz="3900" b="1" spc="-4" baseline="3150" dirty="0" smtClean="0">
                <a:latin typeface="Calibri"/>
                <a:cs typeface="Calibri"/>
              </a:rPr>
              <a:t>o</a:t>
            </a:r>
            <a:r>
              <a:rPr sz="3900" b="1" spc="0" baseline="3150" dirty="0" smtClean="0">
                <a:latin typeface="Calibri"/>
                <a:cs typeface="Calibri"/>
              </a:rPr>
              <a:t>na</a:t>
            </a:r>
            <a:r>
              <a:rPr sz="3900" b="1" spc="65" baseline="3150" dirty="0" smtClean="0">
                <a:latin typeface="Calibri"/>
                <a:cs typeface="Calibri"/>
              </a:rPr>
              <a:t> </a:t>
            </a:r>
            <a:r>
              <a:rPr sz="3900" b="1" spc="4" baseline="3150" dirty="0" smtClean="0">
                <a:latin typeface="Calibri"/>
                <a:cs typeface="Calibri"/>
              </a:rPr>
              <a:t>s</a:t>
            </a:r>
            <a:r>
              <a:rPr sz="3900" b="1" spc="0" baseline="3150" dirty="0" smtClean="0">
                <a:latin typeface="Calibri"/>
                <a:cs typeface="Calibri"/>
              </a:rPr>
              <a:t>ur:</a:t>
            </a:r>
            <a:r>
              <a:rPr sz="3900" b="1" spc="55" baseline="3150" dirty="0" smtClean="0">
                <a:latin typeface="Calibri"/>
                <a:cs typeface="Calibri"/>
              </a:rPr>
              <a:t> </a:t>
            </a:r>
            <a:r>
              <a:rPr sz="3900" b="1" spc="0" baseline="3150" dirty="0" smtClean="0">
                <a:latin typeface="Calibri"/>
                <a:cs typeface="Calibri"/>
              </a:rPr>
              <a:t>T</a:t>
            </a:r>
            <a:r>
              <a:rPr sz="3900" b="1" spc="-4" baseline="3150" dirty="0" smtClean="0">
                <a:latin typeface="Calibri"/>
                <a:cs typeface="Calibri"/>
              </a:rPr>
              <a:t>EM</a:t>
            </a:r>
            <a:r>
              <a:rPr sz="3900" b="1" spc="0" baseline="3150" dirty="0" smtClean="0">
                <a:latin typeface="Calibri"/>
                <a:cs typeface="Calibri"/>
              </a:rPr>
              <a:t>PL</a:t>
            </a:r>
            <a:r>
              <a:rPr sz="3900" b="1" spc="-4" baseline="3150" dirty="0" smtClean="0">
                <a:latin typeface="Calibri"/>
                <a:cs typeface="Calibri"/>
              </a:rPr>
              <a:t>A</a:t>
            </a:r>
            <a:r>
              <a:rPr sz="3900" b="1" spc="4" baseline="3150" dirty="0" smtClean="0">
                <a:latin typeface="Calibri"/>
                <a:cs typeface="Calibri"/>
              </a:rPr>
              <a:t>D</a:t>
            </a:r>
            <a:r>
              <a:rPr sz="3900" b="1" spc="0" baseline="3150" dirty="0" smtClean="0">
                <a:latin typeface="Calibri"/>
                <a:cs typeface="Calibri"/>
              </a:rPr>
              <a:t>O</a:t>
            </a:r>
            <a:r>
              <a:rPr sz="3900" b="1" spc="137" baseline="3150" dirty="0" smtClean="0">
                <a:latin typeface="Calibri"/>
                <a:cs typeface="Calibri"/>
              </a:rPr>
              <a:t> </a:t>
            </a:r>
            <a:r>
              <a:rPr sz="3900" b="1" spc="0" baseline="3150" dirty="0" smtClean="0">
                <a:latin typeface="Calibri"/>
                <a:cs typeface="Calibri"/>
              </a:rPr>
              <a:t>L</a:t>
            </a:r>
            <a:r>
              <a:rPr sz="3900" b="1" spc="-60" baseline="3150" dirty="0" smtClean="0">
                <a:latin typeface="Calibri"/>
                <a:cs typeface="Calibri"/>
              </a:rPr>
              <a:t>L</a:t>
            </a:r>
            <a:r>
              <a:rPr sz="3900" b="1" spc="4" baseline="3150" dirty="0" smtClean="0">
                <a:latin typeface="Calibri"/>
                <a:cs typeface="Calibri"/>
              </a:rPr>
              <a:t>U</a:t>
            </a:r>
            <a:r>
              <a:rPr sz="3900" b="1" spc="0" baseline="3150" dirty="0" smtClean="0">
                <a:latin typeface="Calibri"/>
                <a:cs typeface="Calibri"/>
              </a:rPr>
              <a:t>V</a:t>
            </a:r>
            <a:r>
              <a:rPr sz="3900" b="1" spc="4" baseline="3150" dirty="0" smtClean="0">
                <a:latin typeface="Calibri"/>
                <a:cs typeface="Calibri"/>
              </a:rPr>
              <a:t>IO</a:t>
            </a:r>
            <a:r>
              <a:rPr sz="3900" b="1" spc="0" baseline="3150" dirty="0" smtClean="0">
                <a:latin typeface="Calibri"/>
                <a:cs typeface="Calibri"/>
              </a:rPr>
              <a:t>SO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982980" y="1872995"/>
            <a:ext cx="8046719" cy="45902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1642604" y="1410787"/>
            <a:ext cx="6487245" cy="40335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25"/>
              </a:lnSpc>
              <a:spcBef>
                <a:spcPts val="156"/>
              </a:spcBef>
            </a:pPr>
            <a:r>
              <a:rPr sz="4425" b="1" spc="-29" baseline="2776" dirty="0" smtClean="0">
                <a:latin typeface="Calibri"/>
                <a:cs typeface="Calibri"/>
              </a:rPr>
              <a:t>Z</a:t>
            </a:r>
            <a:r>
              <a:rPr sz="4425" b="1" spc="-4" baseline="2776" dirty="0" smtClean="0">
                <a:latin typeface="Calibri"/>
                <a:cs typeface="Calibri"/>
              </a:rPr>
              <a:t>o</a:t>
            </a:r>
            <a:r>
              <a:rPr sz="4425" b="1" spc="0" baseline="2776" dirty="0" smtClean="0">
                <a:latin typeface="Calibri"/>
                <a:cs typeface="Calibri"/>
              </a:rPr>
              <a:t>na n</a:t>
            </a:r>
            <a:r>
              <a:rPr sz="4425" b="1" spc="-25" baseline="2776" dirty="0" smtClean="0">
                <a:latin typeface="Calibri"/>
                <a:cs typeface="Calibri"/>
              </a:rPr>
              <a:t>a</a:t>
            </a:r>
            <a:r>
              <a:rPr sz="4425" b="1" spc="0" baseline="2776" dirty="0" smtClean="0">
                <a:latin typeface="Calibri"/>
                <a:cs typeface="Calibri"/>
              </a:rPr>
              <a:t>tu</a:t>
            </a:r>
            <a:r>
              <a:rPr sz="4425" b="1" spc="-59" baseline="2776" dirty="0" smtClean="0">
                <a:latin typeface="Calibri"/>
                <a:cs typeface="Calibri"/>
              </a:rPr>
              <a:t>r</a:t>
            </a:r>
            <a:r>
              <a:rPr sz="4425" b="1" spc="-4" baseline="2776" dirty="0" smtClean="0">
                <a:latin typeface="Calibri"/>
                <a:cs typeface="Calibri"/>
              </a:rPr>
              <a:t>a</a:t>
            </a:r>
            <a:r>
              <a:rPr sz="4425" b="1" spc="0" baseline="2776" dirty="0" smtClean="0">
                <a:latin typeface="Calibri"/>
                <a:cs typeface="Calibri"/>
              </a:rPr>
              <a:t>l </a:t>
            </a:r>
            <a:r>
              <a:rPr sz="4425" b="1" spc="-4" baseline="2776" dirty="0" smtClean="0">
                <a:latin typeface="Calibri"/>
                <a:cs typeface="Calibri"/>
              </a:rPr>
              <a:t>No</a:t>
            </a:r>
            <a:r>
              <a:rPr sz="4425" b="1" spc="0" baseline="2776" dirty="0" smtClean="0">
                <a:latin typeface="Calibri"/>
                <a:cs typeface="Calibri"/>
              </a:rPr>
              <a:t>r</a:t>
            </a:r>
            <a:r>
              <a:rPr sz="4425" b="1" spc="-34" baseline="2776" dirty="0" smtClean="0">
                <a:latin typeface="Calibri"/>
                <a:cs typeface="Calibri"/>
              </a:rPr>
              <a:t>t</a:t>
            </a:r>
            <a:r>
              <a:rPr sz="4425" b="1" spc="0" baseline="2776" dirty="0" smtClean="0">
                <a:latin typeface="Calibri"/>
                <a:cs typeface="Calibri"/>
              </a:rPr>
              <a:t>e:</a:t>
            </a:r>
            <a:r>
              <a:rPr sz="4425" b="1" spc="-9" baseline="2776" dirty="0" smtClean="0">
                <a:latin typeface="Calibri"/>
                <a:cs typeface="Calibri"/>
              </a:rPr>
              <a:t> </a:t>
            </a:r>
            <a:r>
              <a:rPr sz="4425" b="1" spc="-4" baseline="2776" dirty="0" smtClean="0">
                <a:latin typeface="Calibri"/>
                <a:cs typeface="Calibri"/>
              </a:rPr>
              <a:t>D</a:t>
            </a:r>
            <a:r>
              <a:rPr sz="4425" b="1" spc="0" baseline="2776" dirty="0" smtClean="0">
                <a:latin typeface="Calibri"/>
                <a:cs typeface="Calibri"/>
              </a:rPr>
              <a:t>esier</a:t>
            </a:r>
            <a:r>
              <a:rPr sz="4425" b="1" spc="-19" baseline="2776" dirty="0" smtClean="0">
                <a:latin typeface="Calibri"/>
                <a:cs typeface="Calibri"/>
              </a:rPr>
              <a:t>t</a:t>
            </a:r>
            <a:r>
              <a:rPr sz="4425" b="1" spc="0" baseline="2776" dirty="0" smtClean="0">
                <a:latin typeface="Calibri"/>
                <a:cs typeface="Calibri"/>
              </a:rPr>
              <a:t>o</a:t>
            </a:r>
            <a:r>
              <a:rPr sz="4425" b="1" spc="-9" baseline="2776" dirty="0" smtClean="0">
                <a:latin typeface="Calibri"/>
                <a:cs typeface="Calibri"/>
              </a:rPr>
              <a:t> </a:t>
            </a:r>
            <a:r>
              <a:rPr sz="4425" b="1" spc="0" baseline="2776" dirty="0" smtClean="0">
                <a:latin typeface="Calibri"/>
                <a:cs typeface="Calibri"/>
              </a:rPr>
              <a:t>de </a:t>
            </a:r>
            <a:r>
              <a:rPr sz="4425" b="1" spc="-100" baseline="2776" dirty="0" smtClean="0">
                <a:latin typeface="Calibri"/>
                <a:cs typeface="Calibri"/>
              </a:rPr>
              <a:t>A</a:t>
            </a:r>
            <a:r>
              <a:rPr sz="4425" b="1" spc="-19" baseline="2776" dirty="0" smtClean="0">
                <a:latin typeface="Calibri"/>
                <a:cs typeface="Calibri"/>
              </a:rPr>
              <a:t>t</a:t>
            </a:r>
            <a:r>
              <a:rPr sz="4425" b="1" spc="-4" baseline="2776" dirty="0" smtClean="0">
                <a:latin typeface="Calibri"/>
                <a:cs typeface="Calibri"/>
              </a:rPr>
              <a:t>a</a:t>
            </a:r>
            <a:r>
              <a:rPr sz="4425" b="1" spc="-9" baseline="2776" dirty="0" smtClean="0">
                <a:latin typeface="Calibri"/>
                <a:cs typeface="Calibri"/>
              </a:rPr>
              <a:t>c</a:t>
            </a:r>
            <a:r>
              <a:rPr sz="4425" b="1" spc="-4" baseline="2776" dirty="0" smtClean="0">
                <a:latin typeface="Calibri"/>
                <a:cs typeface="Calibri"/>
              </a:rPr>
              <a:t>a</a:t>
            </a:r>
            <a:r>
              <a:rPr sz="4425" b="1" spc="4" baseline="2776" dirty="0" smtClean="0">
                <a:latin typeface="Calibri"/>
                <a:cs typeface="Calibri"/>
              </a:rPr>
              <a:t>m</a:t>
            </a:r>
            <a:r>
              <a:rPr sz="4425" b="1" spc="0" baseline="2776" dirty="0" smtClean="0">
                <a:latin typeface="Calibri"/>
                <a:cs typeface="Calibri"/>
              </a:rPr>
              <a:t>a</a:t>
            </a:r>
            <a:endParaRPr sz="295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4956047" y="1420367"/>
            <a:ext cx="3953255" cy="51175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50710" y="1777193"/>
            <a:ext cx="3811633" cy="168503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13157">
              <a:lnSpc>
                <a:spcPts val="6140"/>
              </a:lnSpc>
              <a:spcBef>
                <a:spcPts val="307"/>
              </a:spcBef>
            </a:pPr>
            <a:r>
              <a:rPr sz="8850" b="1" spc="-75" baseline="3239" dirty="0" smtClean="0">
                <a:latin typeface="Calibri"/>
                <a:cs typeface="Calibri"/>
              </a:rPr>
              <a:t>Z</a:t>
            </a:r>
            <a:r>
              <a:rPr sz="8850" b="1" spc="0" baseline="3239" dirty="0" smtClean="0">
                <a:latin typeface="Calibri"/>
                <a:cs typeface="Calibri"/>
              </a:rPr>
              <a:t>ONAS</a:t>
            </a:r>
            <a:endParaRPr sz="5900">
              <a:latin typeface="Calibri"/>
              <a:cs typeface="Calibri"/>
            </a:endParaRPr>
          </a:p>
          <a:p>
            <a:pPr marL="12700">
              <a:lnSpc>
                <a:spcPts val="7130"/>
              </a:lnSpc>
              <a:spcBef>
                <a:spcPts val="49"/>
              </a:spcBef>
            </a:pPr>
            <a:r>
              <a:rPr sz="8850" b="1" spc="0" baseline="1388" dirty="0" smtClean="0">
                <a:latin typeface="Calibri"/>
                <a:cs typeface="Calibri"/>
              </a:rPr>
              <a:t>N</a:t>
            </a:r>
            <a:r>
              <a:rPr sz="8850" b="1" spc="-464" baseline="1388" dirty="0" smtClean="0">
                <a:latin typeface="Calibri"/>
                <a:cs typeface="Calibri"/>
              </a:rPr>
              <a:t>A</a:t>
            </a:r>
            <a:r>
              <a:rPr sz="8850" b="1" spc="0" baseline="1388" dirty="0" smtClean="0">
                <a:latin typeface="Calibri"/>
                <a:cs typeface="Calibri"/>
              </a:rPr>
              <a:t>TURAL</a:t>
            </a:r>
            <a:r>
              <a:rPr sz="8850" b="1" spc="-64" baseline="1388" dirty="0" smtClean="0">
                <a:latin typeface="Calibri"/>
                <a:cs typeface="Calibri"/>
              </a:rPr>
              <a:t>E</a:t>
            </a:r>
            <a:r>
              <a:rPr sz="8850" b="1" spc="0" baseline="1388" dirty="0" smtClean="0">
                <a:latin typeface="Calibri"/>
                <a:cs typeface="Calibri"/>
              </a:rPr>
              <a:t>S</a:t>
            </a:r>
            <a:endParaRPr sz="59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50710" y="3587705"/>
            <a:ext cx="981199" cy="7797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6140"/>
              </a:lnSpc>
              <a:spcBef>
                <a:spcPts val="307"/>
              </a:spcBef>
            </a:pPr>
            <a:r>
              <a:rPr sz="8850" b="1" spc="0" baseline="3239" dirty="0" smtClean="0">
                <a:latin typeface="Calibri"/>
                <a:cs typeface="Calibri"/>
              </a:rPr>
              <a:t>DE</a:t>
            </a:r>
            <a:endParaRPr sz="59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663842" y="3587705"/>
            <a:ext cx="1899279" cy="7797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6140"/>
              </a:lnSpc>
              <a:spcBef>
                <a:spcPts val="307"/>
              </a:spcBef>
            </a:pPr>
            <a:r>
              <a:rPr sz="8850" b="1" spc="0" baseline="3239" dirty="0" smtClean="0">
                <a:latin typeface="Calibri"/>
                <a:cs typeface="Calibri"/>
              </a:rPr>
              <a:t>CHILE</a:t>
            </a:r>
            <a:endParaRPr sz="59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414272" y="2343911"/>
            <a:ext cx="6928103" cy="40675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1561272" y="1359281"/>
            <a:ext cx="6649546" cy="10236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1760" marR="80518" algn="ctr">
              <a:lnSpc>
                <a:spcPts val="2455"/>
              </a:lnSpc>
              <a:spcBef>
                <a:spcPts val="122"/>
              </a:spcBef>
            </a:pPr>
            <a:r>
              <a:rPr sz="3450" b="1" spc="0" baseline="3561" dirty="0" smtClean="0">
                <a:solidFill>
                  <a:srgbClr val="FF0000"/>
                </a:solidFill>
                <a:latin typeface="Calibri"/>
                <a:cs typeface="Calibri"/>
              </a:rPr>
              <a:t>CHU</a:t>
            </a:r>
            <a:r>
              <a:rPr sz="3450" b="1" spc="-4" baseline="3561" dirty="0" smtClean="0">
                <a:solidFill>
                  <a:srgbClr val="FF0000"/>
                </a:solidFill>
                <a:latin typeface="Calibri"/>
                <a:cs typeface="Calibri"/>
              </a:rPr>
              <a:t>Q</a:t>
            </a:r>
            <a:r>
              <a:rPr sz="3450" b="1" spc="0" baseline="3561" dirty="0" smtClean="0">
                <a:solidFill>
                  <a:srgbClr val="FF0000"/>
                </a:solidFill>
                <a:latin typeface="Calibri"/>
                <a:cs typeface="Calibri"/>
              </a:rPr>
              <a:t>U</a:t>
            </a:r>
            <a:r>
              <a:rPr sz="3450" b="1" spc="-4" baseline="3561" dirty="0" smtClean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3450" b="1" spc="0" baseline="3561" dirty="0" smtClean="0">
                <a:solidFill>
                  <a:srgbClr val="FF0000"/>
                </a:solidFill>
                <a:latin typeface="Calibri"/>
                <a:cs typeface="Calibri"/>
              </a:rPr>
              <a:t>CAM</a:t>
            </a:r>
            <a:r>
              <a:rPr sz="3450" b="1" spc="-179" baseline="3561" dirty="0" smtClean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3450" b="1" spc="-175" baseline="3561" dirty="0" smtClean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3450" b="1" spc="9" baseline="3561" dirty="0" smtClean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3450" b="1" spc="0" baseline="3561" dirty="0" smtClean="0">
                <a:latin typeface="Calibri"/>
                <a:cs typeface="Calibri"/>
              </a:rPr>
              <a:t>:</a:t>
            </a:r>
            <a:r>
              <a:rPr sz="3450" b="1" spc="-14" baseline="3561" dirty="0" smtClean="0">
                <a:latin typeface="Calibri"/>
                <a:cs typeface="Calibri"/>
              </a:rPr>
              <a:t> </a:t>
            </a:r>
            <a:r>
              <a:rPr sz="3450" b="1" spc="0" baseline="3561" dirty="0" smtClean="0">
                <a:latin typeface="Calibri"/>
                <a:cs typeface="Calibri"/>
              </a:rPr>
              <a:t>m</a:t>
            </a:r>
            <a:r>
              <a:rPr sz="3450" b="1" spc="-4" baseline="3561" dirty="0" smtClean="0">
                <a:latin typeface="Calibri"/>
                <a:cs typeface="Calibri"/>
              </a:rPr>
              <a:t>i</a:t>
            </a:r>
            <a:r>
              <a:rPr sz="3450" b="1" spc="4" baseline="3561" dirty="0" smtClean="0">
                <a:latin typeface="Calibri"/>
                <a:cs typeface="Calibri"/>
              </a:rPr>
              <a:t>n</a:t>
            </a:r>
            <a:r>
              <a:rPr sz="3450" b="1" spc="0" baseline="3561" dirty="0" smtClean="0">
                <a:latin typeface="Calibri"/>
                <a:cs typeface="Calibri"/>
              </a:rPr>
              <a:t>a</a:t>
            </a:r>
            <a:r>
              <a:rPr sz="3450" b="1" spc="-4" baseline="3561" dirty="0" smtClean="0">
                <a:latin typeface="Calibri"/>
                <a:cs typeface="Calibri"/>
              </a:rPr>
              <a:t> </a:t>
            </a:r>
            <a:r>
              <a:rPr sz="3450" b="1" spc="0" baseline="3561" dirty="0" smtClean="0">
                <a:latin typeface="Calibri"/>
                <a:cs typeface="Calibri"/>
              </a:rPr>
              <a:t>a </a:t>
            </a:r>
            <a:r>
              <a:rPr sz="3450" b="1" spc="-19" baseline="3561" dirty="0" smtClean="0">
                <a:latin typeface="Calibri"/>
                <a:cs typeface="Calibri"/>
              </a:rPr>
              <a:t>t</a:t>
            </a:r>
            <a:r>
              <a:rPr sz="3450" b="1" spc="0" baseline="3561" dirty="0" smtClean="0">
                <a:latin typeface="Calibri"/>
                <a:cs typeface="Calibri"/>
              </a:rPr>
              <a:t>ajo</a:t>
            </a:r>
            <a:r>
              <a:rPr sz="3450" b="1" spc="9" baseline="3561" dirty="0" smtClean="0">
                <a:latin typeface="Calibri"/>
                <a:cs typeface="Calibri"/>
              </a:rPr>
              <a:t> </a:t>
            </a:r>
            <a:r>
              <a:rPr sz="3450" b="1" spc="0" baseline="3561" dirty="0" smtClean="0">
                <a:latin typeface="Calibri"/>
                <a:cs typeface="Calibri"/>
              </a:rPr>
              <a:t>a</a:t>
            </a:r>
            <a:r>
              <a:rPr sz="3450" b="1" spc="4" baseline="3561" dirty="0" smtClean="0">
                <a:latin typeface="Calibri"/>
                <a:cs typeface="Calibri"/>
              </a:rPr>
              <a:t>b</a:t>
            </a:r>
            <a:r>
              <a:rPr sz="3450" b="1" spc="-4" baseline="3561" dirty="0" smtClean="0">
                <a:latin typeface="Calibri"/>
                <a:cs typeface="Calibri"/>
              </a:rPr>
              <a:t>i</a:t>
            </a:r>
            <a:r>
              <a:rPr sz="3450" b="1" spc="0" baseline="3561" dirty="0" smtClean="0">
                <a:latin typeface="Calibri"/>
                <a:cs typeface="Calibri"/>
              </a:rPr>
              <a:t>e</a:t>
            </a:r>
            <a:r>
              <a:rPr sz="3450" b="1" spc="4" baseline="3561" dirty="0" smtClean="0">
                <a:latin typeface="Calibri"/>
                <a:cs typeface="Calibri"/>
              </a:rPr>
              <a:t>r</a:t>
            </a:r>
            <a:r>
              <a:rPr sz="3450" b="1" spc="-19" baseline="3561" dirty="0" smtClean="0">
                <a:latin typeface="Calibri"/>
                <a:cs typeface="Calibri"/>
              </a:rPr>
              <a:t>t</a:t>
            </a:r>
            <a:r>
              <a:rPr sz="3450" b="1" spc="0" baseline="3561" dirty="0" smtClean="0">
                <a:latin typeface="Calibri"/>
                <a:cs typeface="Calibri"/>
              </a:rPr>
              <a:t>o</a:t>
            </a:r>
            <a:r>
              <a:rPr sz="3450" b="1" spc="-14" baseline="3561" dirty="0" smtClean="0">
                <a:latin typeface="Calibri"/>
                <a:cs typeface="Calibri"/>
              </a:rPr>
              <a:t> </a:t>
            </a:r>
            <a:r>
              <a:rPr sz="3450" b="1" spc="0" baseline="3561" dirty="0" smtClean="0">
                <a:latin typeface="Calibri"/>
                <a:cs typeface="Calibri"/>
              </a:rPr>
              <a:t>mas </a:t>
            </a:r>
            <a:r>
              <a:rPr sz="3450" b="1" spc="4" baseline="3561" dirty="0" smtClean="0">
                <a:latin typeface="Calibri"/>
                <a:cs typeface="Calibri"/>
              </a:rPr>
              <a:t>g</a:t>
            </a:r>
            <a:r>
              <a:rPr sz="3450" b="1" spc="-39" baseline="3561" dirty="0" smtClean="0">
                <a:latin typeface="Calibri"/>
                <a:cs typeface="Calibri"/>
              </a:rPr>
              <a:t>r</a:t>
            </a:r>
            <a:r>
              <a:rPr sz="3450" b="1" spc="0" baseline="3561" dirty="0" smtClean="0">
                <a:latin typeface="Calibri"/>
                <a:cs typeface="Calibri"/>
              </a:rPr>
              <a:t>a</a:t>
            </a:r>
            <a:r>
              <a:rPr sz="3450" b="1" spc="4" baseline="3561" dirty="0" smtClean="0">
                <a:latin typeface="Calibri"/>
                <a:cs typeface="Calibri"/>
              </a:rPr>
              <a:t>nd</a:t>
            </a:r>
            <a:r>
              <a:rPr sz="3450" b="1" spc="0" baseline="3561" dirty="0" smtClean="0">
                <a:latin typeface="Calibri"/>
                <a:cs typeface="Calibri"/>
              </a:rPr>
              <a:t>e</a:t>
            </a:r>
            <a:r>
              <a:rPr sz="3450" b="1" spc="-14" baseline="3561" dirty="0" smtClean="0">
                <a:latin typeface="Calibri"/>
                <a:cs typeface="Calibri"/>
              </a:rPr>
              <a:t> </a:t>
            </a:r>
            <a:r>
              <a:rPr sz="3450" b="1" spc="4" baseline="3561" dirty="0" smtClean="0">
                <a:latin typeface="Calibri"/>
                <a:cs typeface="Calibri"/>
              </a:rPr>
              <a:t>d</a:t>
            </a:r>
            <a:r>
              <a:rPr sz="3450" b="1" spc="0" baseline="3561" dirty="0" smtClean="0">
                <a:latin typeface="Calibri"/>
                <a:cs typeface="Calibri"/>
              </a:rPr>
              <a:t>el</a:t>
            </a:r>
            <a:endParaRPr sz="2300">
              <a:latin typeface="Calibri"/>
              <a:cs typeface="Calibri"/>
            </a:endParaRPr>
          </a:p>
          <a:p>
            <a:pPr algn="ctr">
              <a:lnSpc>
                <a:spcPts val="2770"/>
              </a:lnSpc>
              <a:spcBef>
                <a:spcPts val="15"/>
              </a:spcBef>
            </a:pPr>
            <a:r>
              <a:rPr sz="3450" b="1" spc="0" baseline="1187" dirty="0" smtClean="0">
                <a:latin typeface="Calibri"/>
                <a:cs typeface="Calibri"/>
              </a:rPr>
              <a:t>m</a:t>
            </a:r>
            <a:r>
              <a:rPr sz="3450" b="1" spc="4" baseline="1187" dirty="0" smtClean="0">
                <a:latin typeface="Calibri"/>
                <a:cs typeface="Calibri"/>
              </a:rPr>
              <a:t>und</a:t>
            </a:r>
            <a:r>
              <a:rPr sz="3450" b="1" spc="-44" baseline="1187" dirty="0" smtClean="0">
                <a:latin typeface="Calibri"/>
                <a:cs typeface="Calibri"/>
              </a:rPr>
              <a:t>o</a:t>
            </a:r>
            <a:r>
              <a:rPr sz="3450" b="1" spc="0" baseline="1187" dirty="0" smtClean="0">
                <a:latin typeface="Calibri"/>
                <a:cs typeface="Calibri"/>
              </a:rPr>
              <a:t>,</a:t>
            </a:r>
            <a:r>
              <a:rPr sz="3450" b="1" spc="-25" baseline="1187" dirty="0" smtClean="0">
                <a:latin typeface="Calibri"/>
                <a:cs typeface="Calibri"/>
              </a:rPr>
              <a:t> </a:t>
            </a:r>
            <a:r>
              <a:rPr sz="3450" b="1" spc="4" baseline="1187" dirty="0" smtClean="0">
                <a:latin typeface="Calibri"/>
                <a:cs typeface="Calibri"/>
              </a:rPr>
              <a:t>ub</a:t>
            </a:r>
            <a:r>
              <a:rPr sz="3450" b="1" spc="-4" baseline="1187" dirty="0" smtClean="0">
                <a:latin typeface="Calibri"/>
                <a:cs typeface="Calibri"/>
              </a:rPr>
              <a:t>ic</a:t>
            </a:r>
            <a:r>
              <a:rPr sz="3450" b="1" spc="0" baseline="1187" dirty="0" smtClean="0">
                <a:latin typeface="Calibri"/>
                <a:cs typeface="Calibri"/>
              </a:rPr>
              <a:t>a</a:t>
            </a:r>
            <a:r>
              <a:rPr sz="3450" b="1" spc="4" baseline="1187" dirty="0" smtClean="0">
                <a:latin typeface="Calibri"/>
                <a:cs typeface="Calibri"/>
              </a:rPr>
              <a:t>d</a:t>
            </a:r>
            <a:r>
              <a:rPr sz="3450" b="1" spc="0" baseline="1187" dirty="0" smtClean="0">
                <a:latin typeface="Calibri"/>
                <a:cs typeface="Calibri"/>
              </a:rPr>
              <a:t>a</a:t>
            </a:r>
            <a:r>
              <a:rPr sz="3450" b="1" spc="-14" baseline="1187" dirty="0" smtClean="0">
                <a:latin typeface="Calibri"/>
                <a:cs typeface="Calibri"/>
              </a:rPr>
              <a:t> </a:t>
            </a:r>
            <a:r>
              <a:rPr sz="3450" b="1" spc="0" baseline="1187" dirty="0" smtClean="0">
                <a:latin typeface="Calibri"/>
                <a:cs typeface="Calibri"/>
              </a:rPr>
              <a:t>en </a:t>
            </a:r>
            <a:r>
              <a:rPr sz="3450" b="1" spc="-4" baseline="1187" dirty="0" smtClean="0">
                <a:latin typeface="Calibri"/>
                <a:cs typeface="Calibri"/>
              </a:rPr>
              <a:t>l</a:t>
            </a:r>
            <a:r>
              <a:rPr sz="3450" b="1" spc="0" baseline="1187" dirty="0" smtClean="0">
                <a:latin typeface="Calibri"/>
                <a:cs typeface="Calibri"/>
              </a:rPr>
              <a:t>a </a:t>
            </a:r>
            <a:r>
              <a:rPr sz="3450" b="1" spc="-29" baseline="1187" dirty="0" smtClean="0">
                <a:latin typeface="Calibri"/>
                <a:cs typeface="Calibri"/>
              </a:rPr>
              <a:t>z</a:t>
            </a:r>
            <a:r>
              <a:rPr sz="3450" b="1" spc="0" baseline="1187" dirty="0" smtClean="0">
                <a:latin typeface="Calibri"/>
                <a:cs typeface="Calibri"/>
              </a:rPr>
              <a:t>o</a:t>
            </a:r>
            <a:r>
              <a:rPr sz="3450" b="1" spc="4" baseline="1187" dirty="0" smtClean="0">
                <a:latin typeface="Calibri"/>
                <a:cs typeface="Calibri"/>
              </a:rPr>
              <a:t>n</a:t>
            </a:r>
            <a:r>
              <a:rPr sz="3450" b="1" spc="0" baseline="1187" dirty="0" smtClean="0">
                <a:latin typeface="Calibri"/>
                <a:cs typeface="Calibri"/>
              </a:rPr>
              <a:t>a</a:t>
            </a:r>
            <a:r>
              <a:rPr sz="3450" b="1" spc="-14" baseline="1187" dirty="0" smtClean="0">
                <a:latin typeface="Calibri"/>
                <a:cs typeface="Calibri"/>
              </a:rPr>
              <a:t> </a:t>
            </a:r>
            <a:r>
              <a:rPr sz="3450" b="1" spc="4" baseline="1187" dirty="0" smtClean="0">
                <a:latin typeface="Calibri"/>
                <a:cs typeface="Calibri"/>
              </a:rPr>
              <a:t>n</a:t>
            </a:r>
            <a:r>
              <a:rPr sz="3450" b="1" spc="0" baseline="1187" dirty="0" smtClean="0">
                <a:latin typeface="Calibri"/>
                <a:cs typeface="Calibri"/>
              </a:rPr>
              <a:t>o</a:t>
            </a:r>
            <a:r>
              <a:rPr sz="3450" b="1" spc="4" baseline="1187" dirty="0" smtClean="0">
                <a:latin typeface="Calibri"/>
                <a:cs typeface="Calibri"/>
              </a:rPr>
              <a:t>r</a:t>
            </a:r>
            <a:r>
              <a:rPr sz="3450" b="1" spc="-19" baseline="1187" dirty="0" smtClean="0">
                <a:latin typeface="Calibri"/>
                <a:cs typeface="Calibri"/>
              </a:rPr>
              <a:t>t</a:t>
            </a:r>
            <a:r>
              <a:rPr sz="3450" b="1" spc="0" baseline="1187" dirty="0" smtClean="0">
                <a:latin typeface="Calibri"/>
                <a:cs typeface="Calibri"/>
              </a:rPr>
              <a:t>e,</a:t>
            </a:r>
            <a:r>
              <a:rPr sz="3450" b="1" spc="-25" baseline="1187" dirty="0" smtClean="0">
                <a:latin typeface="Calibri"/>
                <a:cs typeface="Calibri"/>
              </a:rPr>
              <a:t> </a:t>
            </a:r>
            <a:r>
              <a:rPr sz="3450" b="1" spc="0" baseline="1187" dirty="0" smtClean="0">
                <a:latin typeface="Calibri"/>
                <a:cs typeface="Calibri"/>
              </a:rPr>
              <a:t>en </a:t>
            </a:r>
            <a:r>
              <a:rPr sz="3450" b="1" spc="4" baseline="1187" dirty="0" smtClean="0">
                <a:latin typeface="Calibri"/>
                <a:cs typeface="Calibri"/>
              </a:rPr>
              <a:t>d</a:t>
            </a:r>
            <a:r>
              <a:rPr sz="3450" b="1" spc="0" baseline="1187" dirty="0" smtClean="0">
                <a:latin typeface="Calibri"/>
                <a:cs typeface="Calibri"/>
              </a:rPr>
              <a:t>o</a:t>
            </a:r>
            <a:r>
              <a:rPr sz="3450" b="1" spc="4" baseline="1187" dirty="0" smtClean="0">
                <a:latin typeface="Calibri"/>
                <a:cs typeface="Calibri"/>
              </a:rPr>
              <a:t>nd</a:t>
            </a:r>
            <a:r>
              <a:rPr sz="3450" b="1" spc="0" baseline="1187" dirty="0" smtClean="0">
                <a:latin typeface="Calibri"/>
                <a:cs typeface="Calibri"/>
              </a:rPr>
              <a:t>e</a:t>
            </a:r>
            <a:r>
              <a:rPr sz="3450" b="1" spc="-25" baseline="1187" dirty="0" smtClean="0">
                <a:latin typeface="Calibri"/>
                <a:cs typeface="Calibri"/>
              </a:rPr>
              <a:t> </a:t>
            </a:r>
            <a:r>
              <a:rPr sz="3450" b="1" spc="0" baseline="1187" dirty="0" smtClean="0">
                <a:latin typeface="Calibri"/>
                <a:cs typeface="Calibri"/>
              </a:rPr>
              <a:t>se </a:t>
            </a:r>
            <a:r>
              <a:rPr sz="3450" b="1" spc="-34" baseline="1187" dirty="0" smtClean="0">
                <a:latin typeface="Calibri"/>
                <a:cs typeface="Calibri"/>
              </a:rPr>
              <a:t>e</a:t>
            </a:r>
            <a:r>
              <a:rPr sz="3450" b="1" spc="0" baseline="1187" dirty="0" smtClean="0">
                <a:latin typeface="Calibri"/>
                <a:cs typeface="Calibri"/>
              </a:rPr>
              <a:t>xt</a:t>
            </a:r>
            <a:r>
              <a:rPr sz="3450" b="1" spc="-39" baseline="1187" dirty="0" smtClean="0">
                <a:latin typeface="Calibri"/>
                <a:cs typeface="Calibri"/>
              </a:rPr>
              <a:t>r</a:t>
            </a:r>
            <a:r>
              <a:rPr sz="3450" b="1" spc="0" baseline="1187" dirty="0" smtClean="0">
                <a:latin typeface="Calibri"/>
                <a:cs typeface="Calibri"/>
              </a:rPr>
              <a:t>aen</a:t>
            </a:r>
            <a:endParaRPr sz="2300">
              <a:latin typeface="Calibri"/>
              <a:cs typeface="Calibri"/>
            </a:endParaRPr>
          </a:p>
          <a:p>
            <a:pPr marL="1751876" marR="1770482" algn="ctr">
              <a:lnSpc>
                <a:spcPts val="2770"/>
              </a:lnSpc>
            </a:pPr>
            <a:r>
              <a:rPr sz="3450" b="1" spc="0" baseline="1187" dirty="0" smtClean="0">
                <a:latin typeface="Calibri"/>
                <a:cs typeface="Calibri"/>
              </a:rPr>
              <a:t>m</a:t>
            </a:r>
            <a:r>
              <a:rPr sz="3450" b="1" spc="-4" baseline="1187" dirty="0" smtClean="0">
                <a:latin typeface="Calibri"/>
                <a:cs typeface="Calibri"/>
              </a:rPr>
              <a:t>i</a:t>
            </a:r>
            <a:r>
              <a:rPr sz="3450" b="1" spc="4" baseline="1187" dirty="0" smtClean="0">
                <a:latin typeface="Calibri"/>
                <a:cs typeface="Calibri"/>
              </a:rPr>
              <a:t>n</a:t>
            </a:r>
            <a:r>
              <a:rPr sz="3450" b="1" spc="0" baseline="1187" dirty="0" smtClean="0">
                <a:latin typeface="Calibri"/>
                <a:cs typeface="Calibri"/>
              </a:rPr>
              <a:t>e</a:t>
            </a:r>
            <a:r>
              <a:rPr sz="3450" b="1" spc="-39" baseline="1187" dirty="0" smtClean="0">
                <a:latin typeface="Calibri"/>
                <a:cs typeface="Calibri"/>
              </a:rPr>
              <a:t>r</a:t>
            </a:r>
            <a:r>
              <a:rPr sz="3450" b="1" spc="0" baseline="1187" dirty="0" smtClean="0">
                <a:latin typeface="Calibri"/>
                <a:cs typeface="Calibri"/>
              </a:rPr>
              <a:t>a</a:t>
            </a:r>
            <a:r>
              <a:rPr sz="3450" b="1" spc="-4" baseline="1187" dirty="0" smtClean="0">
                <a:latin typeface="Calibri"/>
                <a:cs typeface="Calibri"/>
              </a:rPr>
              <a:t>l</a:t>
            </a:r>
            <a:r>
              <a:rPr sz="3450" b="1" spc="0" baseline="1187" dirty="0" smtClean="0">
                <a:latin typeface="Calibri"/>
                <a:cs typeface="Calibri"/>
              </a:rPr>
              <a:t>es </a:t>
            </a:r>
            <a:r>
              <a:rPr sz="3450" b="1" spc="-4" baseline="1187" dirty="0" smtClean="0">
                <a:latin typeface="Calibri"/>
                <a:cs typeface="Calibri"/>
              </a:rPr>
              <a:t>c</a:t>
            </a:r>
            <a:r>
              <a:rPr sz="3450" b="1" spc="0" baseline="1187" dirty="0" smtClean="0">
                <a:latin typeface="Calibri"/>
                <a:cs typeface="Calibri"/>
              </a:rPr>
              <a:t>omo</a:t>
            </a:r>
            <a:r>
              <a:rPr sz="3450" b="1" spc="-25" baseline="1187" dirty="0" smtClean="0">
                <a:latin typeface="Calibri"/>
                <a:cs typeface="Calibri"/>
              </a:rPr>
              <a:t> </a:t>
            </a:r>
            <a:r>
              <a:rPr sz="3450" b="1" spc="0" baseline="1187" dirty="0" smtClean="0">
                <a:latin typeface="Calibri"/>
                <a:cs typeface="Calibri"/>
              </a:rPr>
              <a:t>el</a:t>
            </a:r>
            <a:r>
              <a:rPr sz="3450" b="1" spc="9" baseline="1187" dirty="0" smtClean="0">
                <a:latin typeface="Calibri"/>
                <a:cs typeface="Calibri"/>
              </a:rPr>
              <a:t> </a:t>
            </a:r>
            <a:r>
              <a:rPr sz="3450" b="1" spc="-4" baseline="1187" dirty="0" smtClean="0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sz="3450" b="1" spc="0" baseline="1187" dirty="0" smtClean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3450" b="1" spc="4" baseline="1187" dirty="0" smtClean="0">
                <a:solidFill>
                  <a:srgbClr val="FF0000"/>
                </a:solidFill>
                <a:latin typeface="Calibri"/>
                <a:cs typeface="Calibri"/>
              </a:rPr>
              <a:t>b</a:t>
            </a:r>
            <a:r>
              <a:rPr sz="3450" b="1" spc="-19" baseline="1187" dirty="0" smtClean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3450" b="1" spc="0" baseline="1187" dirty="0" smtClean="0">
                <a:solidFill>
                  <a:srgbClr val="FF0000"/>
                </a:solidFill>
                <a:latin typeface="Calibri"/>
                <a:cs typeface="Calibri"/>
              </a:rPr>
              <a:t>e.</a:t>
            </a:r>
            <a:endParaRPr sz="23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342900" y="2557271"/>
            <a:ext cx="4953000" cy="34884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411723" y="2537459"/>
            <a:ext cx="3810000" cy="34975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1227581" y="1737349"/>
            <a:ext cx="7257389" cy="5283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130"/>
              </a:lnSpc>
              <a:spcBef>
                <a:spcPts val="206"/>
              </a:spcBef>
            </a:pPr>
            <a:r>
              <a:rPr sz="5925" b="1" spc="4" baseline="3456" dirty="0" smtClean="0">
                <a:latin typeface="Calibri"/>
                <a:cs typeface="Calibri"/>
              </a:rPr>
              <a:t>P</a:t>
            </a:r>
            <a:r>
              <a:rPr sz="5925" b="1" spc="0" baseline="3456" dirty="0" smtClean="0">
                <a:latin typeface="Calibri"/>
                <a:cs typeface="Calibri"/>
              </a:rPr>
              <a:t>uer</a:t>
            </a:r>
            <a:r>
              <a:rPr sz="5925" b="1" spc="-39" baseline="3456" dirty="0" smtClean="0">
                <a:latin typeface="Calibri"/>
                <a:cs typeface="Calibri"/>
              </a:rPr>
              <a:t>t</a:t>
            </a:r>
            <a:r>
              <a:rPr sz="5925" b="1" spc="0" baseline="3456" dirty="0" smtClean="0">
                <a:latin typeface="Calibri"/>
                <a:cs typeface="Calibri"/>
              </a:rPr>
              <a:t>o de </a:t>
            </a:r>
            <a:r>
              <a:rPr sz="5925" b="1" spc="-214" baseline="3456" dirty="0" smtClean="0">
                <a:latin typeface="Calibri"/>
                <a:cs typeface="Calibri"/>
              </a:rPr>
              <a:t>V</a:t>
            </a:r>
            <a:r>
              <a:rPr sz="5925" b="1" spc="0" baseline="3456" dirty="0" smtClean="0">
                <a:latin typeface="Calibri"/>
                <a:cs typeface="Calibri"/>
              </a:rPr>
              <a:t>alpa</a:t>
            </a:r>
            <a:r>
              <a:rPr sz="5925" b="1" spc="-84" baseline="3456" dirty="0" smtClean="0">
                <a:latin typeface="Calibri"/>
                <a:cs typeface="Calibri"/>
              </a:rPr>
              <a:t>r</a:t>
            </a:r>
            <a:r>
              <a:rPr sz="5925" b="1" spc="0" baseline="3456" dirty="0" smtClean="0">
                <a:latin typeface="Calibri"/>
                <a:cs typeface="Calibri"/>
              </a:rPr>
              <a:t>aí</a:t>
            </a:r>
            <a:r>
              <a:rPr sz="5925" b="1" spc="4" baseline="3456" dirty="0" smtClean="0">
                <a:latin typeface="Calibri"/>
                <a:cs typeface="Calibri"/>
              </a:rPr>
              <a:t>s</a:t>
            </a:r>
            <a:r>
              <a:rPr sz="5925" b="1" spc="0" baseline="3456" dirty="0" smtClean="0">
                <a:latin typeface="Calibri"/>
                <a:cs typeface="Calibri"/>
              </a:rPr>
              <a:t>o</a:t>
            </a:r>
            <a:r>
              <a:rPr sz="5925" b="1" spc="14" baseline="3456" dirty="0" smtClean="0">
                <a:latin typeface="Calibri"/>
                <a:cs typeface="Calibri"/>
              </a:rPr>
              <a:t> </a:t>
            </a:r>
            <a:r>
              <a:rPr sz="5925" b="1" spc="0" baseline="3456" dirty="0" smtClean="0">
                <a:latin typeface="Calibri"/>
                <a:cs typeface="Calibri"/>
              </a:rPr>
              <a:t>y </a:t>
            </a:r>
            <a:r>
              <a:rPr sz="5925" b="1" spc="-300" baseline="3456" dirty="0" smtClean="0">
                <a:latin typeface="Calibri"/>
                <a:cs typeface="Calibri"/>
              </a:rPr>
              <a:t>T</a:t>
            </a:r>
            <a:r>
              <a:rPr sz="5925" b="1" spc="0" baseline="3456" dirty="0" smtClean="0">
                <a:latin typeface="Calibri"/>
                <a:cs typeface="Calibri"/>
              </a:rPr>
              <a:t>al</a:t>
            </a:r>
            <a:r>
              <a:rPr sz="5925" b="1" spc="-25" baseline="3456" dirty="0" smtClean="0">
                <a:latin typeface="Calibri"/>
                <a:cs typeface="Calibri"/>
              </a:rPr>
              <a:t>c</a:t>
            </a:r>
            <a:r>
              <a:rPr sz="5925" b="1" spc="0" baseline="3456" dirty="0" smtClean="0">
                <a:latin typeface="Calibri"/>
                <a:cs typeface="Calibri"/>
              </a:rPr>
              <a:t>ahuano</a:t>
            </a:r>
            <a:endParaRPr sz="395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2045207" y="2092452"/>
            <a:ext cx="5703200" cy="42717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2159503" y="1480586"/>
            <a:ext cx="5519800" cy="5283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130"/>
              </a:lnSpc>
              <a:spcBef>
                <a:spcPts val="206"/>
              </a:spcBef>
            </a:pPr>
            <a:r>
              <a:rPr sz="5925" b="1" spc="-44" baseline="3456" dirty="0" smtClean="0">
                <a:latin typeface="Calibri"/>
                <a:cs typeface="Calibri"/>
              </a:rPr>
              <a:t>Z</a:t>
            </a:r>
            <a:r>
              <a:rPr sz="5925" b="1" spc="-4" baseline="3456" dirty="0" smtClean="0">
                <a:latin typeface="Calibri"/>
                <a:cs typeface="Calibri"/>
              </a:rPr>
              <a:t>o</a:t>
            </a:r>
            <a:r>
              <a:rPr sz="5925" b="1" spc="0" baseline="3456" dirty="0" smtClean="0">
                <a:latin typeface="Calibri"/>
                <a:cs typeface="Calibri"/>
              </a:rPr>
              <a:t>na n</a:t>
            </a:r>
            <a:r>
              <a:rPr sz="5925" b="1" spc="-29" baseline="3456" dirty="0" smtClean="0">
                <a:latin typeface="Calibri"/>
                <a:cs typeface="Calibri"/>
              </a:rPr>
              <a:t>a</a:t>
            </a:r>
            <a:r>
              <a:rPr sz="5925" b="1" spc="-4" baseline="3456" dirty="0" smtClean="0">
                <a:latin typeface="Calibri"/>
                <a:cs typeface="Calibri"/>
              </a:rPr>
              <a:t>t</a:t>
            </a:r>
            <a:r>
              <a:rPr sz="5925" b="1" spc="0" baseline="3456" dirty="0" smtClean="0">
                <a:latin typeface="Calibri"/>
                <a:cs typeface="Calibri"/>
              </a:rPr>
              <a:t>u</a:t>
            </a:r>
            <a:r>
              <a:rPr sz="5925" b="1" spc="-84" baseline="3456" dirty="0" smtClean="0">
                <a:latin typeface="Calibri"/>
                <a:cs typeface="Calibri"/>
              </a:rPr>
              <a:t>r</a:t>
            </a:r>
            <a:r>
              <a:rPr sz="5925" b="1" spc="0" baseline="3456" dirty="0" smtClean="0">
                <a:latin typeface="Calibri"/>
                <a:cs typeface="Calibri"/>
              </a:rPr>
              <a:t>al:</a:t>
            </a:r>
            <a:r>
              <a:rPr sz="5925" b="1" spc="19" baseline="3456" dirty="0" smtClean="0">
                <a:latin typeface="Calibri"/>
                <a:cs typeface="Calibri"/>
              </a:rPr>
              <a:t> </a:t>
            </a:r>
            <a:r>
              <a:rPr sz="5925" b="1" spc="-69" baseline="3456" dirty="0" smtClean="0">
                <a:latin typeface="Calibri"/>
                <a:cs typeface="Calibri"/>
              </a:rPr>
              <a:t>z</a:t>
            </a:r>
            <a:r>
              <a:rPr sz="5925" b="1" spc="-4" baseline="3456" dirty="0" smtClean="0">
                <a:latin typeface="Calibri"/>
                <a:cs typeface="Calibri"/>
              </a:rPr>
              <a:t>o</a:t>
            </a:r>
            <a:r>
              <a:rPr sz="5925" b="1" spc="0" baseline="3456" dirty="0" smtClean="0">
                <a:latin typeface="Calibri"/>
                <a:cs typeface="Calibri"/>
              </a:rPr>
              <a:t>na</a:t>
            </a:r>
            <a:r>
              <a:rPr sz="5925" b="1" spc="19" baseline="3456" dirty="0" smtClean="0">
                <a:latin typeface="Calibri"/>
                <a:cs typeface="Calibri"/>
              </a:rPr>
              <a:t> </a:t>
            </a:r>
            <a:r>
              <a:rPr sz="5925" b="1" spc="0" baseline="3456" dirty="0" smtClean="0">
                <a:latin typeface="Calibri"/>
                <a:cs typeface="Calibri"/>
              </a:rPr>
              <a:t>ce</a:t>
            </a:r>
            <a:r>
              <a:rPr sz="5925" b="1" spc="-34" baseline="3456" dirty="0" smtClean="0">
                <a:latin typeface="Calibri"/>
                <a:cs typeface="Calibri"/>
              </a:rPr>
              <a:t>n</a:t>
            </a:r>
            <a:r>
              <a:rPr sz="5925" b="1" spc="-4" baseline="3456" dirty="0" smtClean="0">
                <a:latin typeface="Calibri"/>
                <a:cs typeface="Calibri"/>
              </a:rPr>
              <a:t>t</a:t>
            </a:r>
            <a:r>
              <a:rPr sz="5925" b="1" spc="-84" baseline="3456" dirty="0" smtClean="0">
                <a:latin typeface="Calibri"/>
                <a:cs typeface="Calibri"/>
              </a:rPr>
              <a:t>r</a:t>
            </a:r>
            <a:r>
              <a:rPr sz="5925" b="1" spc="0" baseline="3456" dirty="0" smtClean="0">
                <a:latin typeface="Calibri"/>
                <a:cs typeface="Calibri"/>
              </a:rPr>
              <a:t>al</a:t>
            </a:r>
            <a:endParaRPr sz="395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571500" y="1880616"/>
            <a:ext cx="3183635" cy="20040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73964" y="3902963"/>
            <a:ext cx="2557272" cy="25801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098035" y="1871472"/>
            <a:ext cx="2769107" cy="202234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317747" y="4230623"/>
            <a:ext cx="2999231" cy="22524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658355" y="4230623"/>
            <a:ext cx="2913888" cy="221894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007352" y="1900428"/>
            <a:ext cx="2564891" cy="200253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663240" y="1257363"/>
            <a:ext cx="8764153" cy="5786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2110"/>
              </a:lnSpc>
              <a:spcBef>
                <a:spcPts val="105"/>
              </a:spcBef>
            </a:pPr>
            <a:r>
              <a:rPr sz="2925" b="1" spc="-34" baseline="2800" dirty="0" smtClean="0">
                <a:solidFill>
                  <a:srgbClr val="FF0000"/>
                </a:solidFill>
                <a:latin typeface="Calibri"/>
                <a:cs typeface="Calibri"/>
              </a:rPr>
              <a:t>P</a:t>
            </a:r>
            <a:r>
              <a:rPr sz="2925" b="1" spc="-4" baseline="2800" dirty="0" smtClean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2925" b="1" spc="-19" baseline="2800" dirty="0" smtClean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2925" b="1" spc="4" baseline="2800" dirty="0" smtClean="0">
                <a:solidFill>
                  <a:srgbClr val="FF0000"/>
                </a:solidFill>
                <a:latin typeface="Calibri"/>
                <a:cs typeface="Calibri"/>
              </a:rPr>
              <a:t>qu</a:t>
            </a:r>
            <a:r>
              <a:rPr sz="2925" b="1" spc="0" baseline="2800" dirty="0" smtClean="0">
                <a:solidFill>
                  <a:srgbClr val="FF0000"/>
                </a:solidFill>
                <a:latin typeface="Calibri"/>
                <a:cs typeface="Calibri"/>
              </a:rPr>
              <a:t>es</a:t>
            </a:r>
            <a:r>
              <a:rPr sz="2925" b="1" spc="60" baseline="2800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925" b="1" spc="0" baseline="2800" dirty="0" smtClean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sz="2925" b="1" spc="-4" baseline="2800" dirty="0" smtClean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2925" b="1" spc="0" baseline="2800" dirty="0" smtClean="0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sz="2925" b="1" spc="4" baseline="2800" dirty="0" smtClean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2925" b="1" spc="0" baseline="2800" dirty="0" smtClean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2925" b="1" spc="4" baseline="2800" dirty="0" smtClean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sz="2925" b="1" spc="-4" baseline="2800" dirty="0" smtClean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2925" b="1" spc="4" baseline="2800" dirty="0" smtClean="0">
                <a:solidFill>
                  <a:srgbClr val="FF0000"/>
                </a:solidFill>
                <a:latin typeface="Calibri"/>
                <a:cs typeface="Calibri"/>
              </a:rPr>
              <a:t>l</a:t>
            </a:r>
            <a:r>
              <a:rPr sz="2925" b="1" spc="0" baseline="2800" dirty="0" smtClean="0">
                <a:solidFill>
                  <a:srgbClr val="FF0000"/>
                </a:solidFill>
                <a:latin typeface="Calibri"/>
                <a:cs typeface="Calibri"/>
              </a:rPr>
              <a:t>es: </a:t>
            </a:r>
            <a:r>
              <a:rPr sz="2925" b="1" spc="108" baseline="2800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925" b="1" spc="4" baseline="2800" dirty="0" smtClean="0">
                <a:latin typeface="Calibri"/>
                <a:cs typeface="Calibri"/>
              </a:rPr>
              <a:t>lu</a:t>
            </a:r>
            <a:r>
              <a:rPr sz="2925" b="1" spc="-39" baseline="2800" dirty="0" smtClean="0">
                <a:latin typeface="Calibri"/>
                <a:cs typeface="Calibri"/>
              </a:rPr>
              <a:t>g</a:t>
            </a:r>
            <a:r>
              <a:rPr sz="2925" b="1" spc="-4" baseline="2800" dirty="0" smtClean="0">
                <a:latin typeface="Calibri"/>
                <a:cs typeface="Calibri"/>
              </a:rPr>
              <a:t>a</a:t>
            </a:r>
            <a:r>
              <a:rPr sz="2925" b="1" spc="-19" baseline="2800" dirty="0" smtClean="0">
                <a:latin typeface="Calibri"/>
                <a:cs typeface="Calibri"/>
              </a:rPr>
              <a:t>r</a:t>
            </a:r>
            <a:r>
              <a:rPr sz="2925" b="1" spc="0" baseline="2800" dirty="0" smtClean="0">
                <a:latin typeface="Calibri"/>
                <a:cs typeface="Calibri"/>
              </a:rPr>
              <a:t>es</a:t>
            </a:r>
            <a:r>
              <a:rPr sz="2925" b="1" spc="63" baseline="2800" dirty="0" smtClean="0">
                <a:latin typeface="Calibri"/>
                <a:cs typeface="Calibri"/>
              </a:rPr>
              <a:t> </a:t>
            </a:r>
            <a:r>
              <a:rPr sz="2925" b="1" spc="0" baseline="2800" dirty="0" smtClean="0">
                <a:latin typeface="Calibri"/>
                <a:cs typeface="Calibri"/>
              </a:rPr>
              <a:t>en</a:t>
            </a:r>
            <a:r>
              <a:rPr sz="2925" b="1" spc="30" baseline="2800" dirty="0" smtClean="0">
                <a:latin typeface="Calibri"/>
                <a:cs typeface="Calibri"/>
              </a:rPr>
              <a:t> </a:t>
            </a:r>
            <a:r>
              <a:rPr sz="2925" b="1" spc="4" baseline="2800" dirty="0" smtClean="0">
                <a:latin typeface="Calibri"/>
                <a:cs typeface="Calibri"/>
              </a:rPr>
              <a:t>d</a:t>
            </a:r>
            <a:r>
              <a:rPr sz="2925" b="1" spc="0" baseline="2800" dirty="0" smtClean="0">
                <a:latin typeface="Calibri"/>
                <a:cs typeface="Calibri"/>
              </a:rPr>
              <a:t>o</a:t>
            </a:r>
            <a:r>
              <a:rPr sz="2925" b="1" spc="4" baseline="2800" dirty="0" smtClean="0">
                <a:latin typeface="Calibri"/>
                <a:cs typeface="Calibri"/>
              </a:rPr>
              <a:t>nd</a:t>
            </a:r>
            <a:r>
              <a:rPr sz="2925" b="1" spc="0" baseline="2800" dirty="0" smtClean="0">
                <a:latin typeface="Calibri"/>
                <a:cs typeface="Calibri"/>
              </a:rPr>
              <a:t>e</a:t>
            </a:r>
            <a:r>
              <a:rPr sz="2925" b="1" spc="31" baseline="2800" dirty="0" smtClean="0">
                <a:latin typeface="Calibri"/>
                <a:cs typeface="Calibri"/>
              </a:rPr>
              <a:t> </a:t>
            </a:r>
            <a:r>
              <a:rPr sz="2925" b="1" spc="4" baseline="2800" dirty="0" smtClean="0">
                <a:latin typeface="Calibri"/>
                <a:cs typeface="Calibri"/>
              </a:rPr>
              <a:t>p</a:t>
            </a:r>
            <a:r>
              <a:rPr sz="2925" b="1" spc="0" baseline="2800" dirty="0" smtClean="0">
                <a:latin typeface="Calibri"/>
                <a:cs typeface="Calibri"/>
              </a:rPr>
              <a:t>o</a:t>
            </a:r>
            <a:r>
              <a:rPr sz="2925" b="1" spc="4" baseline="2800" dirty="0" smtClean="0">
                <a:latin typeface="Calibri"/>
                <a:cs typeface="Calibri"/>
              </a:rPr>
              <a:t>d</a:t>
            </a:r>
            <a:r>
              <a:rPr sz="2925" b="1" spc="0" baseline="2800" dirty="0" smtClean="0">
                <a:latin typeface="Calibri"/>
                <a:cs typeface="Calibri"/>
              </a:rPr>
              <a:t>emos</a:t>
            </a:r>
            <a:r>
              <a:rPr sz="2925" b="1" spc="70" baseline="2800" dirty="0" smtClean="0">
                <a:latin typeface="Calibri"/>
                <a:cs typeface="Calibri"/>
              </a:rPr>
              <a:t> </a:t>
            </a:r>
            <a:r>
              <a:rPr sz="2925" b="1" spc="0" baseline="2800" dirty="0" smtClean="0">
                <a:latin typeface="Calibri"/>
                <a:cs typeface="Calibri"/>
              </a:rPr>
              <a:t>e</a:t>
            </a:r>
            <a:r>
              <a:rPr sz="2925" b="1" spc="4" baseline="2800" dirty="0" smtClean="0">
                <a:latin typeface="Calibri"/>
                <a:cs typeface="Calibri"/>
              </a:rPr>
              <a:t>n</a:t>
            </a:r>
            <a:r>
              <a:rPr sz="2925" b="1" spc="-9" baseline="2800" dirty="0" smtClean="0">
                <a:latin typeface="Calibri"/>
                <a:cs typeface="Calibri"/>
              </a:rPr>
              <a:t>c</a:t>
            </a:r>
            <a:r>
              <a:rPr sz="2925" b="1" spc="0" baseline="2800" dirty="0" smtClean="0">
                <a:latin typeface="Calibri"/>
                <a:cs typeface="Calibri"/>
              </a:rPr>
              <a:t>o</a:t>
            </a:r>
            <a:r>
              <a:rPr sz="2925" b="1" spc="-19" baseline="2800" dirty="0" smtClean="0">
                <a:latin typeface="Calibri"/>
                <a:cs typeface="Calibri"/>
              </a:rPr>
              <a:t>n</a:t>
            </a:r>
            <a:r>
              <a:rPr sz="2925" b="1" spc="0" baseline="2800" dirty="0" smtClean="0">
                <a:latin typeface="Calibri"/>
                <a:cs typeface="Calibri"/>
              </a:rPr>
              <a:t>t</a:t>
            </a:r>
            <a:r>
              <a:rPr sz="2925" b="1" spc="-44" baseline="2800" dirty="0" smtClean="0">
                <a:latin typeface="Calibri"/>
                <a:cs typeface="Calibri"/>
              </a:rPr>
              <a:t>r</a:t>
            </a:r>
            <a:r>
              <a:rPr sz="2925" b="1" spc="-4" baseline="2800" dirty="0" smtClean="0">
                <a:latin typeface="Calibri"/>
                <a:cs typeface="Calibri"/>
              </a:rPr>
              <a:t>a</a:t>
            </a:r>
            <a:r>
              <a:rPr sz="2925" b="1" spc="0" baseline="2800" dirty="0" smtClean="0">
                <a:latin typeface="Calibri"/>
                <a:cs typeface="Calibri"/>
              </a:rPr>
              <a:t>r</a:t>
            </a:r>
            <a:r>
              <a:rPr sz="2925" b="1" spc="89" baseline="2800" dirty="0" smtClean="0">
                <a:latin typeface="Calibri"/>
                <a:cs typeface="Calibri"/>
              </a:rPr>
              <a:t> </a:t>
            </a:r>
            <a:r>
              <a:rPr sz="2925" b="1" spc="-25" baseline="2800" dirty="0" smtClean="0">
                <a:latin typeface="Calibri"/>
                <a:cs typeface="Calibri"/>
              </a:rPr>
              <a:t>v</a:t>
            </a:r>
            <a:r>
              <a:rPr sz="2925" b="1" spc="0" baseline="2800" dirty="0" smtClean="0">
                <a:latin typeface="Calibri"/>
                <a:cs typeface="Calibri"/>
              </a:rPr>
              <a:t>e</a:t>
            </a:r>
            <a:r>
              <a:rPr sz="2925" b="1" spc="-25" baseline="2800" dirty="0" smtClean="0">
                <a:latin typeface="Calibri"/>
                <a:cs typeface="Calibri"/>
              </a:rPr>
              <a:t>g</a:t>
            </a:r>
            <a:r>
              <a:rPr sz="2925" b="1" spc="-9" baseline="2800" dirty="0" smtClean="0">
                <a:latin typeface="Calibri"/>
                <a:cs typeface="Calibri"/>
              </a:rPr>
              <a:t>e</a:t>
            </a:r>
            <a:r>
              <a:rPr sz="2925" b="1" spc="-25" baseline="2800" dirty="0" smtClean="0">
                <a:latin typeface="Calibri"/>
                <a:cs typeface="Calibri"/>
              </a:rPr>
              <a:t>t</a:t>
            </a:r>
            <a:r>
              <a:rPr sz="2925" b="1" spc="-4" baseline="2800" dirty="0" smtClean="0">
                <a:latin typeface="Calibri"/>
                <a:cs typeface="Calibri"/>
              </a:rPr>
              <a:t>a</a:t>
            </a:r>
            <a:r>
              <a:rPr sz="2925" b="1" spc="0" baseline="2800" dirty="0" smtClean="0">
                <a:latin typeface="Calibri"/>
                <a:cs typeface="Calibri"/>
              </a:rPr>
              <a:t>c</a:t>
            </a:r>
            <a:r>
              <a:rPr sz="2925" b="1" spc="4" baseline="2800" dirty="0" smtClean="0">
                <a:latin typeface="Calibri"/>
                <a:cs typeface="Calibri"/>
              </a:rPr>
              <a:t>i</a:t>
            </a:r>
            <a:r>
              <a:rPr sz="2925" b="1" spc="0" baseline="2800" dirty="0" smtClean="0">
                <a:latin typeface="Calibri"/>
                <a:cs typeface="Calibri"/>
              </a:rPr>
              <a:t>ó</a:t>
            </a:r>
            <a:r>
              <a:rPr sz="2925" b="1" spc="4" baseline="2800" dirty="0" smtClean="0">
                <a:latin typeface="Calibri"/>
                <a:cs typeface="Calibri"/>
              </a:rPr>
              <a:t>n</a:t>
            </a:r>
            <a:r>
              <a:rPr sz="2925" b="1" spc="0" baseline="2800" dirty="0" smtClean="0">
                <a:latin typeface="Calibri"/>
                <a:cs typeface="Calibri"/>
              </a:rPr>
              <a:t>,</a:t>
            </a:r>
            <a:r>
              <a:rPr sz="2925" b="1" spc="113" baseline="2800" dirty="0" smtClean="0">
                <a:latin typeface="Calibri"/>
                <a:cs typeface="Calibri"/>
              </a:rPr>
              <a:t> </a:t>
            </a:r>
            <a:r>
              <a:rPr sz="2925" b="1" spc="0" baseline="2800" dirty="0" smtClean="0">
                <a:latin typeface="Calibri"/>
                <a:cs typeface="Calibri"/>
              </a:rPr>
              <a:t>f</a:t>
            </a:r>
            <a:r>
              <a:rPr sz="2925" b="1" spc="4" baseline="2800" dirty="0" smtClean="0">
                <a:latin typeface="Calibri"/>
                <a:cs typeface="Calibri"/>
              </a:rPr>
              <a:t>l</a:t>
            </a:r>
            <a:r>
              <a:rPr sz="2925" b="1" spc="0" baseline="2800" dirty="0" smtClean="0">
                <a:latin typeface="Calibri"/>
                <a:cs typeface="Calibri"/>
              </a:rPr>
              <a:t>o</a:t>
            </a:r>
            <a:r>
              <a:rPr sz="2925" b="1" spc="-44" baseline="2800" dirty="0" smtClean="0">
                <a:latin typeface="Calibri"/>
                <a:cs typeface="Calibri"/>
              </a:rPr>
              <a:t>r</a:t>
            </a:r>
            <a:r>
              <a:rPr sz="2925" b="1" spc="0" baseline="2800" dirty="0" smtClean="0">
                <a:latin typeface="Calibri"/>
                <a:cs typeface="Calibri"/>
              </a:rPr>
              <a:t>a</a:t>
            </a:r>
            <a:r>
              <a:rPr sz="2925" b="1" spc="37" baseline="2800" dirty="0" smtClean="0">
                <a:latin typeface="Calibri"/>
                <a:cs typeface="Calibri"/>
              </a:rPr>
              <a:t> </a:t>
            </a:r>
            <a:r>
              <a:rPr sz="2925" b="1" spc="0" baseline="2800" dirty="0" smtClean="0">
                <a:latin typeface="Calibri"/>
                <a:cs typeface="Calibri"/>
              </a:rPr>
              <a:t>y</a:t>
            </a:r>
            <a:r>
              <a:rPr sz="2925" b="1" spc="14" baseline="2800" dirty="0" smtClean="0">
                <a:latin typeface="Calibri"/>
                <a:cs typeface="Calibri"/>
              </a:rPr>
              <a:t> </a:t>
            </a:r>
            <a:r>
              <a:rPr sz="2925" b="1" spc="-40" baseline="2800" dirty="0" smtClean="0">
                <a:latin typeface="Calibri"/>
                <a:cs typeface="Calibri"/>
              </a:rPr>
              <a:t>f</a:t>
            </a:r>
            <a:r>
              <a:rPr sz="2925" b="1" spc="-4" baseline="2800" dirty="0" smtClean="0">
                <a:latin typeface="Calibri"/>
                <a:cs typeface="Calibri"/>
              </a:rPr>
              <a:t>a</a:t>
            </a:r>
            <a:r>
              <a:rPr sz="2925" b="1" spc="4" baseline="2800" dirty="0" smtClean="0">
                <a:latin typeface="Calibri"/>
                <a:cs typeface="Calibri"/>
              </a:rPr>
              <a:t>un</a:t>
            </a:r>
            <a:r>
              <a:rPr sz="2925" b="1" spc="0" baseline="2800" dirty="0" smtClean="0">
                <a:latin typeface="Calibri"/>
                <a:cs typeface="Calibri"/>
              </a:rPr>
              <a:t>a</a:t>
            </a:r>
            <a:endParaRPr sz="1950">
              <a:latin typeface="Calibri"/>
              <a:cs typeface="Calibri"/>
            </a:endParaRPr>
          </a:p>
          <a:p>
            <a:pPr marL="2562796" marR="2576962" algn="ctr">
              <a:lnSpc>
                <a:spcPts val="2375"/>
              </a:lnSpc>
              <a:spcBef>
                <a:spcPts val="13"/>
              </a:spcBef>
            </a:pPr>
            <a:r>
              <a:rPr sz="2925" b="1" spc="4" baseline="1400" dirty="0" smtClean="0">
                <a:latin typeface="Calibri"/>
                <a:cs typeface="Calibri"/>
              </a:rPr>
              <a:t>d</a:t>
            </a:r>
            <a:r>
              <a:rPr sz="2925" b="1" spc="0" baseline="1400" dirty="0" smtClean="0">
                <a:latin typeface="Calibri"/>
                <a:cs typeface="Calibri"/>
              </a:rPr>
              <a:t>e</a:t>
            </a:r>
            <a:r>
              <a:rPr sz="2925" b="1" spc="25" baseline="1400" dirty="0" smtClean="0">
                <a:latin typeface="Calibri"/>
                <a:cs typeface="Calibri"/>
              </a:rPr>
              <a:t> </a:t>
            </a:r>
            <a:r>
              <a:rPr sz="2925" b="1" spc="4" baseline="1400" dirty="0" smtClean="0">
                <a:latin typeface="Calibri"/>
                <a:cs typeface="Calibri"/>
              </a:rPr>
              <a:t>u</a:t>
            </a:r>
            <a:r>
              <a:rPr sz="2925" b="1" spc="0" baseline="1400" dirty="0" smtClean="0">
                <a:latin typeface="Calibri"/>
                <a:cs typeface="Calibri"/>
              </a:rPr>
              <a:t>n</a:t>
            </a:r>
            <a:r>
              <a:rPr sz="2925" b="1" spc="20" baseline="1400" dirty="0" smtClean="0">
                <a:latin typeface="Calibri"/>
                <a:cs typeface="Calibri"/>
              </a:rPr>
              <a:t> </a:t>
            </a:r>
            <a:r>
              <a:rPr sz="2925" b="1" spc="4" baseline="1400" dirty="0" smtClean="0">
                <a:latin typeface="Calibri"/>
                <a:cs typeface="Calibri"/>
              </a:rPr>
              <a:t>lu</a:t>
            </a:r>
            <a:r>
              <a:rPr sz="2925" b="1" spc="-39" baseline="1400" dirty="0" smtClean="0">
                <a:latin typeface="Calibri"/>
                <a:cs typeface="Calibri"/>
              </a:rPr>
              <a:t>g</a:t>
            </a:r>
            <a:r>
              <a:rPr sz="2925" b="1" spc="-4" baseline="1400" dirty="0" smtClean="0">
                <a:latin typeface="Calibri"/>
                <a:cs typeface="Calibri"/>
              </a:rPr>
              <a:t>a</a:t>
            </a:r>
            <a:r>
              <a:rPr sz="2925" b="1" spc="-139" baseline="1400" dirty="0" smtClean="0">
                <a:latin typeface="Calibri"/>
                <a:cs typeface="Calibri"/>
              </a:rPr>
              <a:t>r</a:t>
            </a:r>
            <a:r>
              <a:rPr sz="2925" b="1" spc="0" baseline="1400" dirty="0" smtClean="0">
                <a:latin typeface="Calibri"/>
                <a:cs typeface="Calibri"/>
              </a:rPr>
              <a:t>,</a:t>
            </a:r>
            <a:r>
              <a:rPr sz="2925" b="1" spc="45" baseline="1400" dirty="0" smtClean="0">
                <a:latin typeface="Calibri"/>
                <a:cs typeface="Calibri"/>
              </a:rPr>
              <a:t> </a:t>
            </a:r>
            <a:r>
              <a:rPr sz="2925" b="1" spc="4" baseline="1400" dirty="0" smtClean="0">
                <a:latin typeface="Calibri"/>
                <a:cs typeface="Calibri"/>
              </a:rPr>
              <a:t>l</a:t>
            </a:r>
            <a:r>
              <a:rPr sz="2925" b="1" spc="0" baseline="1400" dirty="0" smtClean="0">
                <a:latin typeface="Calibri"/>
                <a:cs typeface="Calibri"/>
              </a:rPr>
              <a:t>a</a:t>
            </a:r>
            <a:r>
              <a:rPr sz="2925" b="1" spc="14" baseline="1400" dirty="0" smtClean="0">
                <a:latin typeface="Calibri"/>
                <a:cs typeface="Calibri"/>
              </a:rPr>
              <a:t> </a:t>
            </a:r>
            <a:r>
              <a:rPr sz="2925" b="1" spc="0" baseline="1400" dirty="0" smtClean="0">
                <a:latin typeface="Calibri"/>
                <a:cs typeface="Calibri"/>
              </a:rPr>
              <a:t>c</a:t>
            </a:r>
            <a:r>
              <a:rPr sz="2925" b="1" spc="4" baseline="1400" dirty="0" smtClean="0">
                <a:latin typeface="Calibri"/>
                <a:cs typeface="Calibri"/>
              </a:rPr>
              <a:t>u</a:t>
            </a:r>
            <a:r>
              <a:rPr sz="2925" b="1" spc="-4" baseline="1400" dirty="0" smtClean="0">
                <a:latin typeface="Calibri"/>
                <a:cs typeface="Calibri"/>
              </a:rPr>
              <a:t>a</a:t>
            </a:r>
            <a:r>
              <a:rPr sz="2925" b="1" spc="0" baseline="1400" dirty="0" smtClean="0">
                <a:latin typeface="Calibri"/>
                <a:cs typeface="Calibri"/>
              </a:rPr>
              <a:t>l</a:t>
            </a:r>
            <a:r>
              <a:rPr sz="2925" b="1" spc="47" baseline="1400" dirty="0" smtClean="0">
                <a:latin typeface="Calibri"/>
                <a:cs typeface="Calibri"/>
              </a:rPr>
              <a:t> </a:t>
            </a:r>
            <a:r>
              <a:rPr sz="2925" b="1" spc="0" baseline="1400" dirty="0" smtClean="0">
                <a:latin typeface="Calibri"/>
                <a:cs typeface="Calibri"/>
              </a:rPr>
              <a:t>e</a:t>
            </a:r>
            <a:r>
              <a:rPr sz="2925" b="1" spc="-19" baseline="1400" dirty="0" smtClean="0">
                <a:latin typeface="Calibri"/>
                <a:cs typeface="Calibri"/>
              </a:rPr>
              <a:t>s</a:t>
            </a:r>
            <a:r>
              <a:rPr sz="2925" b="1" spc="-25" baseline="1400" dirty="0" smtClean="0">
                <a:latin typeface="Calibri"/>
                <a:cs typeface="Calibri"/>
              </a:rPr>
              <a:t>t</a:t>
            </a:r>
            <a:r>
              <a:rPr sz="2925" b="1" spc="0" baseline="1400" dirty="0" smtClean="0">
                <a:latin typeface="Calibri"/>
                <a:cs typeface="Calibri"/>
              </a:rPr>
              <a:t>a</a:t>
            </a:r>
            <a:r>
              <a:rPr sz="2925" b="1" spc="58" baseline="1400" dirty="0" smtClean="0">
                <a:latin typeface="Calibri"/>
                <a:cs typeface="Calibri"/>
              </a:rPr>
              <a:t> </a:t>
            </a:r>
            <a:r>
              <a:rPr sz="2925" b="1" spc="4" baseline="1400" dirty="0" smtClean="0">
                <a:latin typeface="Calibri"/>
                <a:cs typeface="Calibri"/>
              </a:rPr>
              <a:t>p</a:t>
            </a:r>
            <a:r>
              <a:rPr sz="2925" b="1" spc="-20" baseline="1400" dirty="0" smtClean="0">
                <a:latin typeface="Calibri"/>
                <a:cs typeface="Calibri"/>
              </a:rPr>
              <a:t>r</a:t>
            </a:r>
            <a:r>
              <a:rPr sz="2925" b="1" spc="0" baseline="1400" dirty="0" smtClean="0">
                <a:latin typeface="Calibri"/>
                <a:cs typeface="Calibri"/>
              </a:rPr>
              <a:t>o</a:t>
            </a:r>
            <a:r>
              <a:rPr sz="2925" b="1" spc="-25" baseline="1400" dirty="0" smtClean="0">
                <a:latin typeface="Calibri"/>
                <a:cs typeface="Calibri"/>
              </a:rPr>
              <a:t>t</a:t>
            </a:r>
            <a:r>
              <a:rPr sz="2925" b="1" spc="0" baseline="1400" dirty="0" smtClean="0">
                <a:latin typeface="Calibri"/>
                <a:cs typeface="Calibri"/>
              </a:rPr>
              <a:t>eg</a:t>
            </a:r>
            <a:r>
              <a:rPr sz="2925" b="1" spc="4" baseline="1400" dirty="0" smtClean="0">
                <a:latin typeface="Calibri"/>
                <a:cs typeface="Calibri"/>
              </a:rPr>
              <a:t>id</a:t>
            </a:r>
            <a:r>
              <a:rPr sz="2925" b="1" spc="-4" baseline="1400" dirty="0" smtClean="0">
                <a:latin typeface="Calibri"/>
                <a:cs typeface="Calibri"/>
              </a:rPr>
              <a:t>a</a:t>
            </a:r>
            <a:r>
              <a:rPr sz="2925" b="1" spc="0" baseline="1400" dirty="0" smtClean="0">
                <a:latin typeface="Calibri"/>
                <a:cs typeface="Calibri"/>
              </a:rPr>
              <a:t>.</a:t>
            </a:r>
            <a:endParaRPr sz="195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3834532" y="1190702"/>
            <a:ext cx="5687577" cy="3207866"/>
          </a:xfrm>
          <a:custGeom>
            <a:avLst/>
            <a:gdLst/>
            <a:ahLst/>
            <a:cxnLst/>
            <a:rect l="l" t="t" r="r" b="b"/>
            <a:pathLst>
              <a:path w="5687577" h="3207866">
                <a:moveTo>
                  <a:pt x="381255" y="1088796"/>
                </a:moveTo>
                <a:lnTo>
                  <a:pt x="331968" y="1104275"/>
                </a:lnTo>
                <a:lnTo>
                  <a:pt x="284834" y="1123233"/>
                </a:lnTo>
                <a:lnTo>
                  <a:pt x="240155" y="1145515"/>
                </a:lnTo>
                <a:lnTo>
                  <a:pt x="198234" y="1170965"/>
                </a:lnTo>
                <a:lnTo>
                  <a:pt x="159370" y="1199429"/>
                </a:lnTo>
                <a:lnTo>
                  <a:pt x="123868" y="1230750"/>
                </a:lnTo>
                <a:lnTo>
                  <a:pt x="92027" y="1264773"/>
                </a:lnTo>
                <a:lnTo>
                  <a:pt x="55666" y="1314716"/>
                </a:lnTo>
                <a:lnTo>
                  <a:pt x="37454" y="1347420"/>
                </a:lnTo>
                <a:lnTo>
                  <a:pt x="22885" y="1380707"/>
                </a:lnTo>
                <a:lnTo>
                  <a:pt x="11908" y="1414422"/>
                </a:lnTo>
                <a:lnTo>
                  <a:pt x="4470" y="1448412"/>
                </a:lnTo>
                <a:lnTo>
                  <a:pt x="518" y="1482522"/>
                </a:lnTo>
                <a:lnTo>
                  <a:pt x="0" y="1516598"/>
                </a:lnTo>
                <a:lnTo>
                  <a:pt x="2862" y="1550485"/>
                </a:lnTo>
                <a:lnTo>
                  <a:pt x="9053" y="1584029"/>
                </a:lnTo>
                <a:lnTo>
                  <a:pt x="18520" y="1617076"/>
                </a:lnTo>
                <a:lnTo>
                  <a:pt x="31209" y="1649472"/>
                </a:lnTo>
                <a:lnTo>
                  <a:pt x="47070" y="1681061"/>
                </a:lnTo>
                <a:lnTo>
                  <a:pt x="66049" y="1711691"/>
                </a:lnTo>
                <a:lnTo>
                  <a:pt x="88093" y="1741206"/>
                </a:lnTo>
                <a:lnTo>
                  <a:pt x="113150" y="1769452"/>
                </a:lnTo>
                <a:lnTo>
                  <a:pt x="141168" y="1796276"/>
                </a:lnTo>
                <a:lnTo>
                  <a:pt x="172093" y="1821522"/>
                </a:lnTo>
                <a:lnTo>
                  <a:pt x="205874" y="1845036"/>
                </a:lnTo>
                <a:lnTo>
                  <a:pt x="242457" y="1866665"/>
                </a:lnTo>
                <a:lnTo>
                  <a:pt x="281791" y="1886253"/>
                </a:lnTo>
                <a:lnTo>
                  <a:pt x="265093" y="1900673"/>
                </a:lnTo>
                <a:lnTo>
                  <a:pt x="234419" y="1930922"/>
                </a:lnTo>
                <a:lnTo>
                  <a:pt x="207448" y="1962881"/>
                </a:lnTo>
                <a:lnTo>
                  <a:pt x="184272" y="1996349"/>
                </a:lnTo>
                <a:lnTo>
                  <a:pt x="164982" y="2031125"/>
                </a:lnTo>
                <a:lnTo>
                  <a:pt x="149669" y="2067006"/>
                </a:lnTo>
                <a:lnTo>
                  <a:pt x="138426" y="2103793"/>
                </a:lnTo>
                <a:lnTo>
                  <a:pt x="131343" y="2141285"/>
                </a:lnTo>
                <a:lnTo>
                  <a:pt x="128512" y="2179279"/>
                </a:lnTo>
                <a:lnTo>
                  <a:pt x="128720" y="2198401"/>
                </a:lnTo>
                <a:lnTo>
                  <a:pt x="132439" y="2236773"/>
                </a:lnTo>
                <a:lnTo>
                  <a:pt x="139761" y="2272361"/>
                </a:lnTo>
                <a:lnTo>
                  <a:pt x="150644" y="2306822"/>
                </a:lnTo>
                <a:lnTo>
                  <a:pt x="164925" y="2340058"/>
                </a:lnTo>
                <a:lnTo>
                  <a:pt x="182438" y="2371970"/>
                </a:lnTo>
                <a:lnTo>
                  <a:pt x="203019" y="2402460"/>
                </a:lnTo>
                <a:lnTo>
                  <a:pt x="226503" y="2431430"/>
                </a:lnTo>
                <a:lnTo>
                  <a:pt x="252726" y="2458782"/>
                </a:lnTo>
                <a:lnTo>
                  <a:pt x="281522" y="2484417"/>
                </a:lnTo>
                <a:lnTo>
                  <a:pt x="312728" y="2508236"/>
                </a:lnTo>
                <a:lnTo>
                  <a:pt x="346180" y="2530143"/>
                </a:lnTo>
                <a:lnTo>
                  <a:pt x="381711" y="2550037"/>
                </a:lnTo>
                <a:lnTo>
                  <a:pt x="419158" y="2567822"/>
                </a:lnTo>
                <a:lnTo>
                  <a:pt x="458356" y="2583399"/>
                </a:lnTo>
                <a:lnTo>
                  <a:pt x="499140" y="2596668"/>
                </a:lnTo>
                <a:lnTo>
                  <a:pt x="541347" y="2607533"/>
                </a:lnTo>
                <a:lnTo>
                  <a:pt x="584810" y="2615895"/>
                </a:lnTo>
                <a:lnTo>
                  <a:pt x="629367" y="2621655"/>
                </a:lnTo>
                <a:lnTo>
                  <a:pt x="674851" y="2624716"/>
                </a:lnTo>
                <a:lnTo>
                  <a:pt x="721100" y="2624979"/>
                </a:lnTo>
                <a:lnTo>
                  <a:pt x="767947" y="2622345"/>
                </a:lnTo>
                <a:lnTo>
                  <a:pt x="770995" y="2626917"/>
                </a:lnTo>
                <a:lnTo>
                  <a:pt x="775567" y="2631489"/>
                </a:lnTo>
                <a:lnTo>
                  <a:pt x="778615" y="2636061"/>
                </a:lnTo>
                <a:lnTo>
                  <a:pt x="824492" y="2689724"/>
                </a:lnTo>
                <a:lnTo>
                  <a:pt x="875018" y="2739569"/>
                </a:lnTo>
                <a:lnTo>
                  <a:pt x="929835" y="2785526"/>
                </a:lnTo>
                <a:lnTo>
                  <a:pt x="988585" y="2827524"/>
                </a:lnTo>
                <a:lnTo>
                  <a:pt x="1050910" y="2865494"/>
                </a:lnTo>
                <a:lnTo>
                  <a:pt x="1116453" y="2899367"/>
                </a:lnTo>
                <a:lnTo>
                  <a:pt x="1184856" y="2929072"/>
                </a:lnTo>
                <a:lnTo>
                  <a:pt x="1255761" y="2954540"/>
                </a:lnTo>
                <a:lnTo>
                  <a:pt x="1328810" y="2975701"/>
                </a:lnTo>
                <a:lnTo>
                  <a:pt x="1403645" y="2992486"/>
                </a:lnTo>
                <a:lnTo>
                  <a:pt x="1479909" y="3004825"/>
                </a:lnTo>
                <a:lnTo>
                  <a:pt x="1557244" y="3012647"/>
                </a:lnTo>
                <a:lnTo>
                  <a:pt x="1635293" y="3015884"/>
                </a:lnTo>
                <a:lnTo>
                  <a:pt x="1713697" y="3014465"/>
                </a:lnTo>
                <a:lnTo>
                  <a:pt x="1792098" y="3008322"/>
                </a:lnTo>
                <a:lnTo>
                  <a:pt x="1870140" y="2997383"/>
                </a:lnTo>
                <a:lnTo>
                  <a:pt x="1947464" y="2981580"/>
                </a:lnTo>
                <a:lnTo>
                  <a:pt x="2023712" y="2960842"/>
                </a:lnTo>
                <a:lnTo>
                  <a:pt x="2098527" y="2935100"/>
                </a:lnTo>
                <a:lnTo>
                  <a:pt x="2171550" y="2904285"/>
                </a:lnTo>
                <a:lnTo>
                  <a:pt x="2189104" y="2923691"/>
                </a:lnTo>
                <a:lnTo>
                  <a:pt x="2226596" y="2960939"/>
                </a:lnTo>
                <a:lnTo>
                  <a:pt x="2267134" y="2996010"/>
                </a:lnTo>
                <a:lnTo>
                  <a:pt x="2310552" y="3028796"/>
                </a:lnTo>
                <a:lnTo>
                  <a:pt x="2356686" y="3059186"/>
                </a:lnTo>
                <a:lnTo>
                  <a:pt x="2405371" y="3087071"/>
                </a:lnTo>
                <a:lnTo>
                  <a:pt x="2456442" y="3112340"/>
                </a:lnTo>
                <a:lnTo>
                  <a:pt x="2509736" y="3134885"/>
                </a:lnTo>
                <a:lnTo>
                  <a:pt x="2565087" y="3154595"/>
                </a:lnTo>
                <a:lnTo>
                  <a:pt x="2622330" y="3171360"/>
                </a:lnTo>
                <a:lnTo>
                  <a:pt x="2722177" y="3192718"/>
                </a:lnTo>
                <a:lnTo>
                  <a:pt x="2792869" y="3202219"/>
                </a:lnTo>
                <a:lnTo>
                  <a:pt x="2863398" y="3207228"/>
                </a:lnTo>
                <a:lnTo>
                  <a:pt x="2933477" y="3207866"/>
                </a:lnTo>
                <a:lnTo>
                  <a:pt x="3002821" y="3204251"/>
                </a:lnTo>
                <a:lnTo>
                  <a:pt x="3071142" y="3196504"/>
                </a:lnTo>
                <a:lnTo>
                  <a:pt x="3138153" y="3184745"/>
                </a:lnTo>
                <a:lnTo>
                  <a:pt x="3203567" y="3169095"/>
                </a:lnTo>
                <a:lnTo>
                  <a:pt x="3267097" y="3149673"/>
                </a:lnTo>
                <a:lnTo>
                  <a:pt x="3328457" y="3126598"/>
                </a:lnTo>
                <a:lnTo>
                  <a:pt x="3387359" y="3099992"/>
                </a:lnTo>
                <a:lnTo>
                  <a:pt x="3443517" y="3069974"/>
                </a:lnTo>
                <a:lnTo>
                  <a:pt x="3496644" y="3036664"/>
                </a:lnTo>
                <a:lnTo>
                  <a:pt x="3546453" y="3000182"/>
                </a:lnTo>
                <a:lnTo>
                  <a:pt x="3592657" y="2960649"/>
                </a:lnTo>
                <a:lnTo>
                  <a:pt x="3634968" y="2918184"/>
                </a:lnTo>
                <a:lnTo>
                  <a:pt x="3673101" y="2872907"/>
                </a:lnTo>
                <a:lnTo>
                  <a:pt x="3706769" y="2824938"/>
                </a:lnTo>
                <a:lnTo>
                  <a:pt x="3735683" y="2774397"/>
                </a:lnTo>
                <a:lnTo>
                  <a:pt x="3759558" y="2721405"/>
                </a:lnTo>
                <a:lnTo>
                  <a:pt x="3777525" y="2729885"/>
                </a:lnTo>
                <a:lnTo>
                  <a:pt x="3814234" y="2745603"/>
                </a:lnTo>
                <a:lnTo>
                  <a:pt x="3851903" y="2759648"/>
                </a:lnTo>
                <a:lnTo>
                  <a:pt x="3890441" y="2772000"/>
                </a:lnTo>
                <a:lnTo>
                  <a:pt x="3929757" y="2782643"/>
                </a:lnTo>
                <a:lnTo>
                  <a:pt x="3969758" y="2791558"/>
                </a:lnTo>
                <a:lnTo>
                  <a:pt x="4010354" y="2798726"/>
                </a:lnTo>
                <a:lnTo>
                  <a:pt x="4051452" y="2804129"/>
                </a:lnTo>
                <a:lnTo>
                  <a:pt x="4092962" y="2807750"/>
                </a:lnTo>
                <a:lnTo>
                  <a:pt x="4134792" y="2809568"/>
                </a:lnTo>
                <a:lnTo>
                  <a:pt x="4155798" y="2809797"/>
                </a:lnTo>
                <a:lnTo>
                  <a:pt x="4218276" y="2808313"/>
                </a:lnTo>
                <a:lnTo>
                  <a:pt x="4279392" y="2803045"/>
                </a:lnTo>
                <a:lnTo>
                  <a:pt x="4338948" y="2794143"/>
                </a:lnTo>
                <a:lnTo>
                  <a:pt x="4396749" y="2781755"/>
                </a:lnTo>
                <a:lnTo>
                  <a:pt x="4452597" y="2766029"/>
                </a:lnTo>
                <a:lnTo>
                  <a:pt x="4506297" y="2747115"/>
                </a:lnTo>
                <a:lnTo>
                  <a:pt x="4557651" y="2725159"/>
                </a:lnTo>
                <a:lnTo>
                  <a:pt x="4606464" y="2700313"/>
                </a:lnTo>
                <a:lnTo>
                  <a:pt x="4652537" y="2672722"/>
                </a:lnTo>
                <a:lnTo>
                  <a:pt x="4695675" y="2642538"/>
                </a:lnTo>
                <a:lnTo>
                  <a:pt x="4735682" y="2609907"/>
                </a:lnTo>
                <a:lnTo>
                  <a:pt x="4772360" y="2574979"/>
                </a:lnTo>
                <a:lnTo>
                  <a:pt x="4805513" y="2537902"/>
                </a:lnTo>
                <a:lnTo>
                  <a:pt x="4834945" y="2498825"/>
                </a:lnTo>
                <a:lnTo>
                  <a:pt x="4860458" y="2457896"/>
                </a:lnTo>
                <a:lnTo>
                  <a:pt x="4881856" y="2415264"/>
                </a:lnTo>
                <a:lnTo>
                  <a:pt x="4898943" y="2371077"/>
                </a:lnTo>
                <a:lnTo>
                  <a:pt x="4911523" y="2325485"/>
                </a:lnTo>
                <a:lnTo>
                  <a:pt x="4919397" y="2278635"/>
                </a:lnTo>
                <a:lnTo>
                  <a:pt x="4922370" y="2230677"/>
                </a:lnTo>
                <a:lnTo>
                  <a:pt x="4945160" y="2227945"/>
                </a:lnTo>
                <a:lnTo>
                  <a:pt x="4990287" y="2221189"/>
                </a:lnTo>
                <a:lnTo>
                  <a:pt x="5034742" y="2212722"/>
                </a:lnTo>
                <a:lnTo>
                  <a:pt x="5078442" y="2202564"/>
                </a:lnTo>
                <a:lnTo>
                  <a:pt x="5121306" y="2190732"/>
                </a:lnTo>
                <a:lnTo>
                  <a:pt x="5163250" y="2177246"/>
                </a:lnTo>
                <a:lnTo>
                  <a:pt x="5204194" y="2162122"/>
                </a:lnTo>
                <a:lnTo>
                  <a:pt x="5244053" y="2145380"/>
                </a:lnTo>
                <a:lnTo>
                  <a:pt x="5282747" y="2127038"/>
                </a:lnTo>
                <a:lnTo>
                  <a:pt x="5320193" y="2107114"/>
                </a:lnTo>
                <a:lnTo>
                  <a:pt x="5394777" y="2060590"/>
                </a:lnTo>
                <a:lnTo>
                  <a:pt x="5446312" y="2021867"/>
                </a:lnTo>
                <a:lnTo>
                  <a:pt x="5492988" y="1980644"/>
                </a:lnTo>
                <a:lnTo>
                  <a:pt x="5534762" y="1937167"/>
                </a:lnTo>
                <a:lnTo>
                  <a:pt x="5571594" y="1891682"/>
                </a:lnTo>
                <a:lnTo>
                  <a:pt x="5603443" y="1844437"/>
                </a:lnTo>
                <a:lnTo>
                  <a:pt x="5630267" y="1795679"/>
                </a:lnTo>
                <a:lnTo>
                  <a:pt x="5652025" y="1745655"/>
                </a:lnTo>
                <a:lnTo>
                  <a:pt x="5668676" y="1694610"/>
                </a:lnTo>
                <a:lnTo>
                  <a:pt x="5680179" y="1642794"/>
                </a:lnTo>
                <a:lnTo>
                  <a:pt x="5686493" y="1590451"/>
                </a:lnTo>
                <a:lnTo>
                  <a:pt x="5687577" y="1537830"/>
                </a:lnTo>
                <a:lnTo>
                  <a:pt x="5683389" y="1485176"/>
                </a:lnTo>
                <a:lnTo>
                  <a:pt x="5673888" y="1432738"/>
                </a:lnTo>
                <a:lnTo>
                  <a:pt x="5659034" y="1380761"/>
                </a:lnTo>
                <a:lnTo>
                  <a:pt x="5638785" y="1329493"/>
                </a:lnTo>
                <a:lnTo>
                  <a:pt x="5613099" y="1279180"/>
                </a:lnTo>
                <a:lnTo>
                  <a:pt x="5581936" y="1230070"/>
                </a:lnTo>
                <a:lnTo>
                  <a:pt x="5545255" y="1182409"/>
                </a:lnTo>
                <a:lnTo>
                  <a:pt x="5503014" y="1136445"/>
                </a:lnTo>
                <a:lnTo>
                  <a:pt x="5503424" y="1135676"/>
                </a:lnTo>
                <a:lnTo>
                  <a:pt x="5514949" y="1113012"/>
                </a:lnTo>
                <a:lnTo>
                  <a:pt x="5525480" y="1090009"/>
                </a:lnTo>
                <a:lnTo>
                  <a:pt x="5535018" y="1066341"/>
                </a:lnTo>
                <a:lnTo>
                  <a:pt x="5547933" y="1023095"/>
                </a:lnTo>
                <a:lnTo>
                  <a:pt x="5556129" y="979884"/>
                </a:lnTo>
                <a:lnTo>
                  <a:pt x="5559735" y="936879"/>
                </a:lnTo>
                <a:lnTo>
                  <a:pt x="5558878" y="894251"/>
                </a:lnTo>
                <a:lnTo>
                  <a:pt x="5553687" y="852171"/>
                </a:lnTo>
                <a:lnTo>
                  <a:pt x="5544290" y="810812"/>
                </a:lnTo>
                <a:lnTo>
                  <a:pt x="5530815" y="770344"/>
                </a:lnTo>
                <a:lnTo>
                  <a:pt x="5513390" y="730939"/>
                </a:lnTo>
                <a:lnTo>
                  <a:pt x="5492142" y="692768"/>
                </a:lnTo>
                <a:lnTo>
                  <a:pt x="5467200" y="656004"/>
                </a:lnTo>
                <a:lnTo>
                  <a:pt x="5438692" y="620817"/>
                </a:lnTo>
                <a:lnTo>
                  <a:pt x="5406746" y="587378"/>
                </a:lnTo>
                <a:lnTo>
                  <a:pt x="5371490" y="555860"/>
                </a:lnTo>
                <a:lnTo>
                  <a:pt x="5333052" y="526433"/>
                </a:lnTo>
                <a:lnTo>
                  <a:pt x="5291559" y="499270"/>
                </a:lnTo>
                <a:lnTo>
                  <a:pt x="5247141" y="474541"/>
                </a:lnTo>
                <a:lnTo>
                  <a:pt x="5199924" y="452418"/>
                </a:lnTo>
                <a:lnTo>
                  <a:pt x="5150038" y="433073"/>
                </a:lnTo>
                <a:lnTo>
                  <a:pt x="5097609" y="416677"/>
                </a:lnTo>
                <a:lnTo>
                  <a:pt x="5042766" y="403401"/>
                </a:lnTo>
                <a:lnTo>
                  <a:pt x="5038505" y="386784"/>
                </a:lnTo>
                <a:lnTo>
                  <a:pt x="5021296" y="337905"/>
                </a:lnTo>
                <a:lnTo>
                  <a:pt x="4997669" y="290796"/>
                </a:lnTo>
                <a:lnTo>
                  <a:pt x="4967900" y="245857"/>
                </a:lnTo>
                <a:lnTo>
                  <a:pt x="4932267" y="203490"/>
                </a:lnTo>
                <a:lnTo>
                  <a:pt x="4905392" y="176872"/>
                </a:lnTo>
                <a:lnTo>
                  <a:pt x="4876116" y="151695"/>
                </a:lnTo>
                <a:lnTo>
                  <a:pt x="4844523" y="128076"/>
                </a:lnTo>
                <a:lnTo>
                  <a:pt x="4786464" y="92106"/>
                </a:lnTo>
                <a:lnTo>
                  <a:pt x="4743287" y="70324"/>
                </a:lnTo>
                <a:lnTo>
                  <a:pt x="4698580" y="51529"/>
                </a:lnTo>
                <a:lnTo>
                  <a:pt x="4652574" y="35702"/>
                </a:lnTo>
                <a:lnTo>
                  <a:pt x="4605497" y="22829"/>
                </a:lnTo>
                <a:lnTo>
                  <a:pt x="4557581" y="12894"/>
                </a:lnTo>
                <a:lnTo>
                  <a:pt x="4509055" y="5880"/>
                </a:lnTo>
                <a:lnTo>
                  <a:pt x="4460147" y="1772"/>
                </a:lnTo>
                <a:lnTo>
                  <a:pt x="4411089" y="553"/>
                </a:lnTo>
                <a:lnTo>
                  <a:pt x="4362110" y="2208"/>
                </a:lnTo>
                <a:lnTo>
                  <a:pt x="4313439" y="6720"/>
                </a:lnTo>
                <a:lnTo>
                  <a:pt x="4265307" y="14074"/>
                </a:lnTo>
                <a:lnTo>
                  <a:pt x="4217943" y="24253"/>
                </a:lnTo>
                <a:lnTo>
                  <a:pt x="4171576" y="37241"/>
                </a:lnTo>
                <a:lnTo>
                  <a:pt x="4126438" y="53024"/>
                </a:lnTo>
                <a:lnTo>
                  <a:pt x="4082756" y="71583"/>
                </a:lnTo>
                <a:lnTo>
                  <a:pt x="4040762" y="92904"/>
                </a:lnTo>
                <a:lnTo>
                  <a:pt x="4000684" y="116971"/>
                </a:lnTo>
                <a:lnTo>
                  <a:pt x="3962753" y="143767"/>
                </a:lnTo>
                <a:lnTo>
                  <a:pt x="3927198" y="173277"/>
                </a:lnTo>
                <a:lnTo>
                  <a:pt x="3921907" y="168069"/>
                </a:lnTo>
                <a:lnTo>
                  <a:pt x="3894484" y="143453"/>
                </a:lnTo>
                <a:lnTo>
                  <a:pt x="3864869" y="120547"/>
                </a:lnTo>
                <a:lnTo>
                  <a:pt x="3833215" y="99389"/>
                </a:lnTo>
                <a:lnTo>
                  <a:pt x="3799676" y="80017"/>
                </a:lnTo>
                <a:lnTo>
                  <a:pt x="3764405" y="62470"/>
                </a:lnTo>
                <a:lnTo>
                  <a:pt x="3727554" y="46785"/>
                </a:lnTo>
                <a:lnTo>
                  <a:pt x="3684600" y="31814"/>
                </a:lnTo>
                <a:lnTo>
                  <a:pt x="3640909" y="19784"/>
                </a:lnTo>
                <a:lnTo>
                  <a:pt x="3596683" y="10641"/>
                </a:lnTo>
                <a:lnTo>
                  <a:pt x="3552124" y="4332"/>
                </a:lnTo>
                <a:lnTo>
                  <a:pt x="3507432" y="803"/>
                </a:lnTo>
                <a:lnTo>
                  <a:pt x="3462808" y="0"/>
                </a:lnTo>
                <a:lnTo>
                  <a:pt x="3418454" y="1868"/>
                </a:lnTo>
                <a:lnTo>
                  <a:pt x="3374572" y="6356"/>
                </a:lnTo>
                <a:lnTo>
                  <a:pt x="3331361" y="13409"/>
                </a:lnTo>
                <a:lnTo>
                  <a:pt x="3289023" y="22972"/>
                </a:lnTo>
                <a:lnTo>
                  <a:pt x="3247760" y="34993"/>
                </a:lnTo>
                <a:lnTo>
                  <a:pt x="3207773" y="49418"/>
                </a:lnTo>
                <a:lnTo>
                  <a:pt x="3169262" y="66193"/>
                </a:lnTo>
                <a:lnTo>
                  <a:pt x="3132429" y="85264"/>
                </a:lnTo>
                <a:lnTo>
                  <a:pt x="3097476" y="106578"/>
                </a:lnTo>
                <a:lnTo>
                  <a:pt x="3064602" y="130081"/>
                </a:lnTo>
                <a:lnTo>
                  <a:pt x="3034010" y="155718"/>
                </a:lnTo>
                <a:lnTo>
                  <a:pt x="3005901" y="183437"/>
                </a:lnTo>
                <a:lnTo>
                  <a:pt x="2980475" y="213184"/>
                </a:lnTo>
                <a:lnTo>
                  <a:pt x="2957934" y="244905"/>
                </a:lnTo>
                <a:lnTo>
                  <a:pt x="2950163" y="239153"/>
                </a:lnTo>
                <a:lnTo>
                  <a:pt x="2919346" y="217790"/>
                </a:lnTo>
                <a:lnTo>
                  <a:pt x="2887120" y="197750"/>
                </a:lnTo>
                <a:lnTo>
                  <a:pt x="2853559" y="179186"/>
                </a:lnTo>
                <a:lnTo>
                  <a:pt x="2818740" y="162251"/>
                </a:lnTo>
                <a:lnTo>
                  <a:pt x="2742866" y="132912"/>
                </a:lnTo>
                <a:lnTo>
                  <a:pt x="2689895" y="117395"/>
                </a:lnTo>
                <a:lnTo>
                  <a:pt x="2636195" y="105334"/>
                </a:lnTo>
                <a:lnTo>
                  <a:pt x="2582006" y="96674"/>
                </a:lnTo>
                <a:lnTo>
                  <a:pt x="2527571" y="91362"/>
                </a:lnTo>
                <a:lnTo>
                  <a:pt x="2473130" y="89341"/>
                </a:lnTo>
                <a:lnTo>
                  <a:pt x="2418925" y="90557"/>
                </a:lnTo>
                <a:lnTo>
                  <a:pt x="2365196" y="94955"/>
                </a:lnTo>
                <a:lnTo>
                  <a:pt x="2312185" y="102481"/>
                </a:lnTo>
                <a:lnTo>
                  <a:pt x="2260133" y="113079"/>
                </a:lnTo>
                <a:lnTo>
                  <a:pt x="2209281" y="126694"/>
                </a:lnTo>
                <a:lnTo>
                  <a:pt x="2159871" y="143272"/>
                </a:lnTo>
                <a:lnTo>
                  <a:pt x="2112142" y="162758"/>
                </a:lnTo>
                <a:lnTo>
                  <a:pt x="2066338" y="185097"/>
                </a:lnTo>
                <a:lnTo>
                  <a:pt x="2022699" y="210234"/>
                </a:lnTo>
                <a:lnTo>
                  <a:pt x="1981465" y="238114"/>
                </a:lnTo>
                <a:lnTo>
                  <a:pt x="1942879" y="268682"/>
                </a:lnTo>
                <a:lnTo>
                  <a:pt x="1907181" y="301884"/>
                </a:lnTo>
                <a:lnTo>
                  <a:pt x="1874612" y="337665"/>
                </a:lnTo>
                <a:lnTo>
                  <a:pt x="1845414" y="375969"/>
                </a:lnTo>
                <a:lnTo>
                  <a:pt x="1819598" y="364665"/>
                </a:lnTo>
                <a:lnTo>
                  <a:pt x="1766753" y="344197"/>
                </a:lnTo>
                <a:lnTo>
                  <a:pt x="1712445" y="326605"/>
                </a:lnTo>
                <a:lnTo>
                  <a:pt x="1656858" y="311917"/>
                </a:lnTo>
                <a:lnTo>
                  <a:pt x="1600172" y="300159"/>
                </a:lnTo>
                <a:lnTo>
                  <a:pt x="1542573" y="291359"/>
                </a:lnTo>
                <a:lnTo>
                  <a:pt x="1484242" y="285544"/>
                </a:lnTo>
                <a:lnTo>
                  <a:pt x="1425362" y="282743"/>
                </a:lnTo>
                <a:lnTo>
                  <a:pt x="1395774" y="282481"/>
                </a:lnTo>
                <a:lnTo>
                  <a:pt x="1366117" y="282982"/>
                </a:lnTo>
                <a:lnTo>
                  <a:pt x="1306688" y="286288"/>
                </a:lnTo>
                <a:lnTo>
                  <a:pt x="1205375" y="298806"/>
                </a:lnTo>
                <a:lnTo>
                  <a:pt x="1136136" y="312704"/>
                </a:lnTo>
                <a:lnTo>
                  <a:pt x="1069443" y="330599"/>
                </a:lnTo>
                <a:lnTo>
                  <a:pt x="1005495" y="352292"/>
                </a:lnTo>
                <a:lnTo>
                  <a:pt x="944492" y="377588"/>
                </a:lnTo>
                <a:lnTo>
                  <a:pt x="886633" y="406290"/>
                </a:lnTo>
                <a:lnTo>
                  <a:pt x="832115" y="438202"/>
                </a:lnTo>
                <a:lnTo>
                  <a:pt x="781138" y="473127"/>
                </a:lnTo>
                <a:lnTo>
                  <a:pt x="733901" y="510868"/>
                </a:lnTo>
                <a:lnTo>
                  <a:pt x="690604" y="551229"/>
                </a:lnTo>
                <a:lnTo>
                  <a:pt x="651443" y="594013"/>
                </a:lnTo>
                <a:lnTo>
                  <a:pt x="616619" y="639023"/>
                </a:lnTo>
                <a:lnTo>
                  <a:pt x="586331" y="686064"/>
                </a:lnTo>
                <a:lnTo>
                  <a:pt x="560777" y="734938"/>
                </a:lnTo>
                <a:lnTo>
                  <a:pt x="540156" y="785449"/>
                </a:lnTo>
                <a:lnTo>
                  <a:pt x="524667" y="837399"/>
                </a:lnTo>
                <a:lnTo>
                  <a:pt x="514510" y="890594"/>
                </a:lnTo>
                <a:lnTo>
                  <a:pt x="509882" y="944835"/>
                </a:lnTo>
                <a:lnTo>
                  <a:pt x="510982" y="999927"/>
                </a:lnTo>
                <a:lnTo>
                  <a:pt x="518011" y="1055673"/>
                </a:lnTo>
                <a:lnTo>
                  <a:pt x="511915" y="1066341"/>
                </a:lnTo>
                <a:lnTo>
                  <a:pt x="485083" y="1068898"/>
                </a:lnTo>
                <a:lnTo>
                  <a:pt x="458564" y="1072441"/>
                </a:lnTo>
                <a:lnTo>
                  <a:pt x="432394" y="1076952"/>
                </a:lnTo>
                <a:lnTo>
                  <a:pt x="406612" y="1082410"/>
                </a:lnTo>
                <a:lnTo>
                  <a:pt x="381255" y="1088796"/>
                </a:lnTo>
                <a:close/>
              </a:path>
            </a:pathLst>
          </a:custGeom>
          <a:solidFill>
            <a:srgbClr val="DDEBF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07151" y="4698491"/>
            <a:ext cx="178307" cy="178307"/>
          </a:xfrm>
          <a:custGeom>
            <a:avLst/>
            <a:gdLst/>
            <a:ahLst/>
            <a:cxnLst/>
            <a:rect l="l" t="t" r="r" b="b"/>
            <a:pathLst>
              <a:path w="178307" h="178307">
                <a:moveTo>
                  <a:pt x="178307" y="88392"/>
                </a:moveTo>
                <a:lnTo>
                  <a:pt x="177256" y="74979"/>
                </a:lnTo>
                <a:lnTo>
                  <a:pt x="173897" y="61236"/>
                </a:lnTo>
                <a:lnTo>
                  <a:pt x="168430" y="48410"/>
                </a:lnTo>
                <a:lnTo>
                  <a:pt x="161060" y="36687"/>
                </a:lnTo>
                <a:lnTo>
                  <a:pt x="151992" y="26256"/>
                </a:lnTo>
                <a:lnTo>
                  <a:pt x="141433" y="17302"/>
                </a:lnTo>
                <a:lnTo>
                  <a:pt x="129588" y="10012"/>
                </a:lnTo>
                <a:lnTo>
                  <a:pt x="116662" y="4574"/>
                </a:lnTo>
                <a:lnTo>
                  <a:pt x="102862" y="1174"/>
                </a:lnTo>
                <a:lnTo>
                  <a:pt x="88391" y="0"/>
                </a:lnTo>
                <a:lnTo>
                  <a:pt x="76083" y="852"/>
                </a:lnTo>
                <a:lnTo>
                  <a:pt x="62160" y="3967"/>
                </a:lnTo>
                <a:lnTo>
                  <a:pt x="49157" y="9182"/>
                </a:lnTo>
                <a:lnTo>
                  <a:pt x="37266" y="16305"/>
                </a:lnTo>
                <a:lnTo>
                  <a:pt x="26678" y="25146"/>
                </a:lnTo>
                <a:lnTo>
                  <a:pt x="17585" y="35512"/>
                </a:lnTo>
                <a:lnTo>
                  <a:pt x="10179" y="47211"/>
                </a:lnTo>
                <a:lnTo>
                  <a:pt x="4652" y="60052"/>
                </a:lnTo>
                <a:lnTo>
                  <a:pt x="1194" y="73843"/>
                </a:lnTo>
                <a:lnTo>
                  <a:pt x="0" y="88392"/>
                </a:lnTo>
                <a:lnTo>
                  <a:pt x="1013" y="102193"/>
                </a:lnTo>
                <a:lnTo>
                  <a:pt x="4260" y="116274"/>
                </a:lnTo>
                <a:lnTo>
                  <a:pt x="9558" y="129363"/>
                </a:lnTo>
                <a:lnTo>
                  <a:pt x="16720" y="141283"/>
                </a:lnTo>
                <a:lnTo>
                  <a:pt x="25561" y="151856"/>
                </a:lnTo>
                <a:lnTo>
                  <a:pt x="35893" y="160905"/>
                </a:lnTo>
                <a:lnTo>
                  <a:pt x="47528" y="168252"/>
                </a:lnTo>
                <a:lnTo>
                  <a:pt x="60281" y="173720"/>
                </a:lnTo>
                <a:lnTo>
                  <a:pt x="73965" y="177131"/>
                </a:lnTo>
                <a:lnTo>
                  <a:pt x="88391" y="178307"/>
                </a:lnTo>
                <a:lnTo>
                  <a:pt x="88576" y="178307"/>
                </a:lnTo>
                <a:lnTo>
                  <a:pt x="102920" y="177122"/>
                </a:lnTo>
                <a:lnTo>
                  <a:pt x="116604" y="173740"/>
                </a:lnTo>
                <a:lnTo>
                  <a:pt x="129429" y="168335"/>
                </a:lnTo>
                <a:lnTo>
                  <a:pt x="141194" y="161080"/>
                </a:lnTo>
                <a:lnTo>
                  <a:pt x="151699" y="152148"/>
                </a:lnTo>
                <a:lnTo>
                  <a:pt x="160744" y="141712"/>
                </a:lnTo>
                <a:lnTo>
                  <a:pt x="168127" y="129945"/>
                </a:lnTo>
                <a:lnTo>
                  <a:pt x="173649" y="117021"/>
                </a:lnTo>
                <a:lnTo>
                  <a:pt x="177110" y="103112"/>
                </a:lnTo>
                <a:lnTo>
                  <a:pt x="178307" y="88392"/>
                </a:lnTo>
                <a:close/>
              </a:path>
            </a:pathLst>
          </a:custGeom>
          <a:solidFill>
            <a:srgbClr val="DDEBF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382767" y="4498847"/>
            <a:ext cx="356615" cy="356615"/>
          </a:xfrm>
          <a:custGeom>
            <a:avLst/>
            <a:gdLst/>
            <a:ahLst/>
            <a:cxnLst/>
            <a:rect l="l" t="t" r="r" b="b"/>
            <a:pathLst>
              <a:path w="356615" h="356615">
                <a:moveTo>
                  <a:pt x="356615" y="178308"/>
                </a:moveTo>
                <a:lnTo>
                  <a:pt x="356171" y="165798"/>
                </a:lnTo>
                <a:lnTo>
                  <a:pt x="354551" y="151454"/>
                </a:lnTo>
                <a:lnTo>
                  <a:pt x="351794" y="137456"/>
                </a:lnTo>
                <a:lnTo>
                  <a:pt x="347947" y="123854"/>
                </a:lnTo>
                <a:lnTo>
                  <a:pt x="343061" y="110696"/>
                </a:lnTo>
                <a:lnTo>
                  <a:pt x="337183" y="98031"/>
                </a:lnTo>
                <a:lnTo>
                  <a:pt x="330363" y="85908"/>
                </a:lnTo>
                <a:lnTo>
                  <a:pt x="322650" y="74377"/>
                </a:lnTo>
                <a:lnTo>
                  <a:pt x="314094" y="63487"/>
                </a:lnTo>
                <a:lnTo>
                  <a:pt x="304742" y="53286"/>
                </a:lnTo>
                <a:lnTo>
                  <a:pt x="294645" y="43824"/>
                </a:lnTo>
                <a:lnTo>
                  <a:pt x="283851" y="35150"/>
                </a:lnTo>
                <a:lnTo>
                  <a:pt x="272410" y="27312"/>
                </a:lnTo>
                <a:lnTo>
                  <a:pt x="260370" y="20360"/>
                </a:lnTo>
                <a:lnTo>
                  <a:pt x="247780" y="14343"/>
                </a:lnTo>
                <a:lnTo>
                  <a:pt x="234690" y="9310"/>
                </a:lnTo>
                <a:lnTo>
                  <a:pt x="221149" y="5310"/>
                </a:lnTo>
                <a:lnTo>
                  <a:pt x="207205" y="2393"/>
                </a:lnTo>
                <a:lnTo>
                  <a:pt x="192909" y="606"/>
                </a:lnTo>
                <a:lnTo>
                  <a:pt x="178307" y="0"/>
                </a:lnTo>
                <a:lnTo>
                  <a:pt x="165617" y="444"/>
                </a:lnTo>
                <a:lnTo>
                  <a:pt x="151103" y="2064"/>
                </a:lnTo>
                <a:lnTo>
                  <a:pt x="136974" y="4821"/>
                </a:lnTo>
                <a:lnTo>
                  <a:pt x="123277" y="8668"/>
                </a:lnTo>
                <a:lnTo>
                  <a:pt x="110057" y="13554"/>
                </a:lnTo>
                <a:lnTo>
                  <a:pt x="97360" y="19432"/>
                </a:lnTo>
                <a:lnTo>
                  <a:pt x="85232" y="26252"/>
                </a:lnTo>
                <a:lnTo>
                  <a:pt x="73717" y="33965"/>
                </a:lnTo>
                <a:lnTo>
                  <a:pt x="62861" y="42521"/>
                </a:lnTo>
                <a:lnTo>
                  <a:pt x="52711" y="51873"/>
                </a:lnTo>
                <a:lnTo>
                  <a:pt x="43310" y="61970"/>
                </a:lnTo>
                <a:lnTo>
                  <a:pt x="34706" y="72764"/>
                </a:lnTo>
                <a:lnTo>
                  <a:pt x="26944" y="84205"/>
                </a:lnTo>
                <a:lnTo>
                  <a:pt x="20069" y="96245"/>
                </a:lnTo>
                <a:lnTo>
                  <a:pt x="14126" y="108835"/>
                </a:lnTo>
                <a:lnTo>
                  <a:pt x="9162" y="121925"/>
                </a:lnTo>
                <a:lnTo>
                  <a:pt x="5222" y="135466"/>
                </a:lnTo>
                <a:lnTo>
                  <a:pt x="2351" y="149410"/>
                </a:lnTo>
                <a:lnTo>
                  <a:pt x="595" y="163706"/>
                </a:lnTo>
                <a:lnTo>
                  <a:pt x="0" y="178308"/>
                </a:lnTo>
                <a:lnTo>
                  <a:pt x="436" y="190998"/>
                </a:lnTo>
                <a:lnTo>
                  <a:pt x="2027" y="205512"/>
                </a:lnTo>
                <a:lnTo>
                  <a:pt x="4740" y="219641"/>
                </a:lnTo>
                <a:lnTo>
                  <a:pt x="8529" y="233338"/>
                </a:lnTo>
                <a:lnTo>
                  <a:pt x="13348" y="246558"/>
                </a:lnTo>
                <a:lnTo>
                  <a:pt x="19152" y="259255"/>
                </a:lnTo>
                <a:lnTo>
                  <a:pt x="25895" y="271383"/>
                </a:lnTo>
                <a:lnTo>
                  <a:pt x="33532" y="282898"/>
                </a:lnTo>
                <a:lnTo>
                  <a:pt x="42017" y="293754"/>
                </a:lnTo>
                <a:lnTo>
                  <a:pt x="51305" y="303904"/>
                </a:lnTo>
                <a:lnTo>
                  <a:pt x="61350" y="313305"/>
                </a:lnTo>
                <a:lnTo>
                  <a:pt x="72107" y="321909"/>
                </a:lnTo>
                <a:lnTo>
                  <a:pt x="83529" y="329671"/>
                </a:lnTo>
                <a:lnTo>
                  <a:pt x="95572" y="336546"/>
                </a:lnTo>
                <a:lnTo>
                  <a:pt x="108190" y="342489"/>
                </a:lnTo>
                <a:lnTo>
                  <a:pt x="121337" y="347453"/>
                </a:lnTo>
                <a:lnTo>
                  <a:pt x="134968" y="351393"/>
                </a:lnTo>
                <a:lnTo>
                  <a:pt x="149037" y="354264"/>
                </a:lnTo>
                <a:lnTo>
                  <a:pt x="163499" y="356020"/>
                </a:lnTo>
                <a:lnTo>
                  <a:pt x="178307" y="356615"/>
                </a:lnTo>
                <a:lnTo>
                  <a:pt x="190817" y="356179"/>
                </a:lnTo>
                <a:lnTo>
                  <a:pt x="205161" y="354588"/>
                </a:lnTo>
                <a:lnTo>
                  <a:pt x="219159" y="351875"/>
                </a:lnTo>
                <a:lnTo>
                  <a:pt x="232761" y="348086"/>
                </a:lnTo>
                <a:lnTo>
                  <a:pt x="245919" y="343267"/>
                </a:lnTo>
                <a:lnTo>
                  <a:pt x="258584" y="337463"/>
                </a:lnTo>
                <a:lnTo>
                  <a:pt x="270707" y="330720"/>
                </a:lnTo>
                <a:lnTo>
                  <a:pt x="282238" y="323083"/>
                </a:lnTo>
                <a:lnTo>
                  <a:pt x="293128" y="314598"/>
                </a:lnTo>
                <a:lnTo>
                  <a:pt x="303329" y="305310"/>
                </a:lnTo>
                <a:lnTo>
                  <a:pt x="312791" y="295265"/>
                </a:lnTo>
                <a:lnTo>
                  <a:pt x="321465" y="284508"/>
                </a:lnTo>
                <a:lnTo>
                  <a:pt x="329303" y="273086"/>
                </a:lnTo>
                <a:lnTo>
                  <a:pt x="336255" y="261043"/>
                </a:lnTo>
                <a:lnTo>
                  <a:pt x="342272" y="248425"/>
                </a:lnTo>
                <a:lnTo>
                  <a:pt x="347305" y="235278"/>
                </a:lnTo>
                <a:lnTo>
                  <a:pt x="351305" y="221647"/>
                </a:lnTo>
                <a:lnTo>
                  <a:pt x="354222" y="207578"/>
                </a:lnTo>
                <a:lnTo>
                  <a:pt x="356009" y="193116"/>
                </a:lnTo>
                <a:lnTo>
                  <a:pt x="356615" y="178308"/>
                </a:lnTo>
                <a:close/>
              </a:path>
            </a:pathLst>
          </a:custGeom>
          <a:solidFill>
            <a:srgbClr val="DDEBF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448299" y="4146803"/>
            <a:ext cx="534923" cy="534923"/>
          </a:xfrm>
          <a:custGeom>
            <a:avLst/>
            <a:gdLst/>
            <a:ahLst/>
            <a:cxnLst/>
            <a:rect l="l" t="t" r="r" b="b"/>
            <a:pathLst>
              <a:path w="534923" h="534923">
                <a:moveTo>
                  <a:pt x="534923" y="266699"/>
                </a:moveTo>
                <a:lnTo>
                  <a:pt x="534043" y="244960"/>
                </a:lnTo>
                <a:lnTo>
                  <a:pt x="531447" y="223680"/>
                </a:lnTo>
                <a:lnTo>
                  <a:pt x="527203" y="202930"/>
                </a:lnTo>
                <a:lnTo>
                  <a:pt x="521378" y="182782"/>
                </a:lnTo>
                <a:lnTo>
                  <a:pt x="514040" y="163306"/>
                </a:lnTo>
                <a:lnTo>
                  <a:pt x="505256" y="144572"/>
                </a:lnTo>
                <a:lnTo>
                  <a:pt x="495093" y="126653"/>
                </a:lnTo>
                <a:lnTo>
                  <a:pt x="483620" y="109618"/>
                </a:lnTo>
                <a:lnTo>
                  <a:pt x="470902" y="93538"/>
                </a:lnTo>
                <a:lnTo>
                  <a:pt x="457009" y="78485"/>
                </a:lnTo>
                <a:lnTo>
                  <a:pt x="442007" y="64530"/>
                </a:lnTo>
                <a:lnTo>
                  <a:pt x="425964" y="51742"/>
                </a:lnTo>
                <a:lnTo>
                  <a:pt x="408946" y="40194"/>
                </a:lnTo>
                <a:lnTo>
                  <a:pt x="391023" y="29955"/>
                </a:lnTo>
                <a:lnTo>
                  <a:pt x="372260" y="21097"/>
                </a:lnTo>
                <a:lnTo>
                  <a:pt x="352726" y="13691"/>
                </a:lnTo>
                <a:lnTo>
                  <a:pt x="332488" y="7807"/>
                </a:lnTo>
                <a:lnTo>
                  <a:pt x="311613" y="3517"/>
                </a:lnTo>
                <a:lnTo>
                  <a:pt x="290169" y="891"/>
                </a:lnTo>
                <a:lnTo>
                  <a:pt x="268223" y="0"/>
                </a:lnTo>
                <a:lnTo>
                  <a:pt x="246267" y="891"/>
                </a:lnTo>
                <a:lnTo>
                  <a:pt x="224791" y="3517"/>
                </a:lnTo>
                <a:lnTo>
                  <a:pt x="203866" y="7807"/>
                </a:lnTo>
                <a:lnTo>
                  <a:pt x="183562" y="13691"/>
                </a:lnTo>
                <a:lnTo>
                  <a:pt x="163949" y="21097"/>
                </a:lnTo>
                <a:lnTo>
                  <a:pt x="145095" y="29955"/>
                </a:lnTo>
                <a:lnTo>
                  <a:pt x="127071" y="40194"/>
                </a:lnTo>
                <a:lnTo>
                  <a:pt x="109947" y="51742"/>
                </a:lnTo>
                <a:lnTo>
                  <a:pt x="93792" y="64530"/>
                </a:lnTo>
                <a:lnTo>
                  <a:pt x="78676" y="78485"/>
                </a:lnTo>
                <a:lnTo>
                  <a:pt x="64669" y="93538"/>
                </a:lnTo>
                <a:lnTo>
                  <a:pt x="51840" y="109618"/>
                </a:lnTo>
                <a:lnTo>
                  <a:pt x="40259" y="126653"/>
                </a:lnTo>
                <a:lnTo>
                  <a:pt x="29996" y="144572"/>
                </a:lnTo>
                <a:lnTo>
                  <a:pt x="21121" y="163306"/>
                </a:lnTo>
                <a:lnTo>
                  <a:pt x="13703" y="182782"/>
                </a:lnTo>
                <a:lnTo>
                  <a:pt x="7812" y="202930"/>
                </a:lnTo>
                <a:lnTo>
                  <a:pt x="3518" y="223680"/>
                </a:lnTo>
                <a:lnTo>
                  <a:pt x="891" y="244960"/>
                </a:lnTo>
                <a:lnTo>
                  <a:pt x="0" y="266699"/>
                </a:lnTo>
                <a:lnTo>
                  <a:pt x="891" y="288656"/>
                </a:lnTo>
                <a:lnTo>
                  <a:pt x="3518" y="310132"/>
                </a:lnTo>
                <a:lnTo>
                  <a:pt x="7812" y="331057"/>
                </a:lnTo>
                <a:lnTo>
                  <a:pt x="13703" y="351361"/>
                </a:lnTo>
                <a:lnTo>
                  <a:pt x="21121" y="370974"/>
                </a:lnTo>
                <a:lnTo>
                  <a:pt x="29996" y="389828"/>
                </a:lnTo>
                <a:lnTo>
                  <a:pt x="40259" y="407852"/>
                </a:lnTo>
                <a:lnTo>
                  <a:pt x="51840" y="424976"/>
                </a:lnTo>
                <a:lnTo>
                  <a:pt x="64669" y="441131"/>
                </a:lnTo>
                <a:lnTo>
                  <a:pt x="78676" y="456247"/>
                </a:lnTo>
                <a:lnTo>
                  <a:pt x="93792" y="470254"/>
                </a:lnTo>
                <a:lnTo>
                  <a:pt x="109947" y="483083"/>
                </a:lnTo>
                <a:lnTo>
                  <a:pt x="127071" y="494664"/>
                </a:lnTo>
                <a:lnTo>
                  <a:pt x="145095" y="504927"/>
                </a:lnTo>
                <a:lnTo>
                  <a:pt x="163949" y="513802"/>
                </a:lnTo>
                <a:lnTo>
                  <a:pt x="183562" y="521220"/>
                </a:lnTo>
                <a:lnTo>
                  <a:pt x="203866" y="527111"/>
                </a:lnTo>
                <a:lnTo>
                  <a:pt x="224791" y="531405"/>
                </a:lnTo>
                <a:lnTo>
                  <a:pt x="246267" y="534032"/>
                </a:lnTo>
                <a:lnTo>
                  <a:pt x="268223" y="534923"/>
                </a:lnTo>
                <a:lnTo>
                  <a:pt x="290169" y="534032"/>
                </a:lnTo>
                <a:lnTo>
                  <a:pt x="311613" y="531405"/>
                </a:lnTo>
                <a:lnTo>
                  <a:pt x="332488" y="527111"/>
                </a:lnTo>
                <a:lnTo>
                  <a:pt x="352726" y="521220"/>
                </a:lnTo>
                <a:lnTo>
                  <a:pt x="372260" y="513802"/>
                </a:lnTo>
                <a:lnTo>
                  <a:pt x="391023" y="504927"/>
                </a:lnTo>
                <a:lnTo>
                  <a:pt x="408946" y="494664"/>
                </a:lnTo>
                <a:lnTo>
                  <a:pt x="425964" y="483083"/>
                </a:lnTo>
                <a:lnTo>
                  <a:pt x="442007" y="470254"/>
                </a:lnTo>
                <a:lnTo>
                  <a:pt x="457009" y="456247"/>
                </a:lnTo>
                <a:lnTo>
                  <a:pt x="470902" y="441131"/>
                </a:lnTo>
                <a:lnTo>
                  <a:pt x="483620" y="424976"/>
                </a:lnTo>
                <a:lnTo>
                  <a:pt x="495093" y="407852"/>
                </a:lnTo>
                <a:lnTo>
                  <a:pt x="505256" y="389828"/>
                </a:lnTo>
                <a:lnTo>
                  <a:pt x="514040" y="370974"/>
                </a:lnTo>
                <a:lnTo>
                  <a:pt x="521378" y="351361"/>
                </a:lnTo>
                <a:lnTo>
                  <a:pt x="527203" y="331057"/>
                </a:lnTo>
                <a:lnTo>
                  <a:pt x="531447" y="310132"/>
                </a:lnTo>
                <a:lnTo>
                  <a:pt x="534043" y="288656"/>
                </a:lnTo>
                <a:lnTo>
                  <a:pt x="534923" y="266699"/>
                </a:lnTo>
                <a:close/>
              </a:path>
            </a:pathLst>
          </a:custGeom>
          <a:solidFill>
            <a:srgbClr val="DDEBF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829811" y="1185671"/>
            <a:ext cx="5696711" cy="3218687"/>
          </a:xfrm>
          <a:custGeom>
            <a:avLst/>
            <a:gdLst/>
            <a:ahLst/>
            <a:cxnLst/>
            <a:rect l="l" t="t" r="r" b="b"/>
            <a:pathLst>
              <a:path w="5696711" h="3218687">
                <a:moveTo>
                  <a:pt x="2961382" y="242123"/>
                </a:moveTo>
                <a:lnTo>
                  <a:pt x="2947415" y="231648"/>
                </a:lnTo>
                <a:lnTo>
                  <a:pt x="2958083" y="246887"/>
                </a:lnTo>
                <a:lnTo>
                  <a:pt x="2961382" y="242123"/>
                </a:lnTo>
                <a:close/>
              </a:path>
              <a:path w="5696711" h="3218687">
                <a:moveTo>
                  <a:pt x="1796795" y="3008375"/>
                </a:moveTo>
                <a:lnTo>
                  <a:pt x="1746503" y="3011423"/>
                </a:lnTo>
                <a:lnTo>
                  <a:pt x="1748027" y="3011423"/>
                </a:lnTo>
                <a:lnTo>
                  <a:pt x="1697735" y="3014471"/>
                </a:lnTo>
                <a:lnTo>
                  <a:pt x="1648967" y="3015995"/>
                </a:lnTo>
                <a:lnTo>
                  <a:pt x="1600199" y="3014471"/>
                </a:lnTo>
                <a:lnTo>
                  <a:pt x="1552955" y="3011423"/>
                </a:lnTo>
                <a:lnTo>
                  <a:pt x="1504187" y="3006851"/>
                </a:lnTo>
                <a:lnTo>
                  <a:pt x="1456943" y="3000755"/>
                </a:lnTo>
                <a:lnTo>
                  <a:pt x="1408175" y="2991611"/>
                </a:lnTo>
                <a:lnTo>
                  <a:pt x="1409699" y="2991611"/>
                </a:lnTo>
                <a:lnTo>
                  <a:pt x="1362455" y="2982467"/>
                </a:lnTo>
                <a:lnTo>
                  <a:pt x="1315211" y="2970275"/>
                </a:lnTo>
                <a:lnTo>
                  <a:pt x="1316735" y="2970275"/>
                </a:lnTo>
                <a:lnTo>
                  <a:pt x="1271015" y="2958083"/>
                </a:lnTo>
                <a:lnTo>
                  <a:pt x="1225295" y="2942843"/>
                </a:lnTo>
                <a:lnTo>
                  <a:pt x="1226819" y="2942843"/>
                </a:lnTo>
                <a:lnTo>
                  <a:pt x="1182623" y="2926079"/>
                </a:lnTo>
                <a:lnTo>
                  <a:pt x="1139951" y="2907791"/>
                </a:lnTo>
                <a:lnTo>
                  <a:pt x="1098803" y="2887979"/>
                </a:lnTo>
                <a:lnTo>
                  <a:pt x="1057655" y="2866643"/>
                </a:lnTo>
                <a:lnTo>
                  <a:pt x="1018031" y="2842259"/>
                </a:lnTo>
                <a:lnTo>
                  <a:pt x="1019555" y="2842259"/>
                </a:lnTo>
                <a:lnTo>
                  <a:pt x="981455" y="2817875"/>
                </a:lnTo>
                <a:lnTo>
                  <a:pt x="944879" y="2791967"/>
                </a:lnTo>
                <a:lnTo>
                  <a:pt x="909827" y="2764535"/>
                </a:lnTo>
                <a:lnTo>
                  <a:pt x="876299" y="2735579"/>
                </a:lnTo>
                <a:lnTo>
                  <a:pt x="844295" y="2703575"/>
                </a:lnTo>
                <a:lnTo>
                  <a:pt x="845819" y="2703575"/>
                </a:lnTo>
                <a:lnTo>
                  <a:pt x="815339" y="2671571"/>
                </a:lnTo>
                <a:lnTo>
                  <a:pt x="787907" y="2638043"/>
                </a:lnTo>
                <a:lnTo>
                  <a:pt x="775715" y="2621279"/>
                </a:lnTo>
                <a:lnTo>
                  <a:pt x="768095" y="2630423"/>
                </a:lnTo>
                <a:lnTo>
                  <a:pt x="743711" y="2624327"/>
                </a:lnTo>
                <a:lnTo>
                  <a:pt x="685799" y="2624327"/>
                </a:lnTo>
                <a:lnTo>
                  <a:pt x="656843" y="2622803"/>
                </a:lnTo>
                <a:lnTo>
                  <a:pt x="629411" y="2621279"/>
                </a:lnTo>
                <a:lnTo>
                  <a:pt x="600455" y="2618231"/>
                </a:lnTo>
                <a:lnTo>
                  <a:pt x="601979" y="2618231"/>
                </a:lnTo>
                <a:lnTo>
                  <a:pt x="573023" y="2613659"/>
                </a:lnTo>
                <a:lnTo>
                  <a:pt x="574547" y="2613659"/>
                </a:lnTo>
                <a:lnTo>
                  <a:pt x="547115" y="2607563"/>
                </a:lnTo>
                <a:lnTo>
                  <a:pt x="521207" y="2601467"/>
                </a:lnTo>
                <a:lnTo>
                  <a:pt x="495299" y="2593847"/>
                </a:lnTo>
                <a:lnTo>
                  <a:pt x="469391" y="2586227"/>
                </a:lnTo>
                <a:lnTo>
                  <a:pt x="445007" y="2577083"/>
                </a:lnTo>
                <a:lnTo>
                  <a:pt x="420624" y="2566415"/>
                </a:lnTo>
                <a:lnTo>
                  <a:pt x="397763" y="2555747"/>
                </a:lnTo>
                <a:lnTo>
                  <a:pt x="374903" y="2543555"/>
                </a:lnTo>
                <a:lnTo>
                  <a:pt x="353567" y="2531363"/>
                </a:lnTo>
                <a:lnTo>
                  <a:pt x="332231" y="2517647"/>
                </a:lnTo>
                <a:lnTo>
                  <a:pt x="312419" y="2503931"/>
                </a:lnTo>
                <a:lnTo>
                  <a:pt x="292607" y="2488691"/>
                </a:lnTo>
                <a:lnTo>
                  <a:pt x="274319" y="2473451"/>
                </a:lnTo>
                <a:lnTo>
                  <a:pt x="257555" y="2456687"/>
                </a:lnTo>
                <a:lnTo>
                  <a:pt x="240791" y="2439923"/>
                </a:lnTo>
                <a:lnTo>
                  <a:pt x="225551" y="2423159"/>
                </a:lnTo>
                <a:lnTo>
                  <a:pt x="211836" y="2404871"/>
                </a:lnTo>
                <a:lnTo>
                  <a:pt x="198119" y="2386583"/>
                </a:lnTo>
                <a:lnTo>
                  <a:pt x="185927" y="2366771"/>
                </a:lnTo>
                <a:lnTo>
                  <a:pt x="175259" y="2346959"/>
                </a:lnTo>
                <a:lnTo>
                  <a:pt x="166115" y="2327147"/>
                </a:lnTo>
                <a:lnTo>
                  <a:pt x="158495" y="2305811"/>
                </a:lnTo>
                <a:lnTo>
                  <a:pt x="150875" y="2284475"/>
                </a:lnTo>
                <a:lnTo>
                  <a:pt x="150875" y="2285999"/>
                </a:lnTo>
                <a:lnTo>
                  <a:pt x="146303" y="2263139"/>
                </a:lnTo>
                <a:lnTo>
                  <a:pt x="141731" y="2241803"/>
                </a:lnTo>
                <a:lnTo>
                  <a:pt x="138683" y="2217419"/>
                </a:lnTo>
                <a:lnTo>
                  <a:pt x="137159" y="2194559"/>
                </a:lnTo>
                <a:lnTo>
                  <a:pt x="138683" y="2170175"/>
                </a:lnTo>
                <a:lnTo>
                  <a:pt x="140207" y="2147315"/>
                </a:lnTo>
                <a:lnTo>
                  <a:pt x="144779" y="2122931"/>
                </a:lnTo>
                <a:lnTo>
                  <a:pt x="144779" y="2124455"/>
                </a:lnTo>
                <a:lnTo>
                  <a:pt x="150875" y="2100071"/>
                </a:lnTo>
                <a:lnTo>
                  <a:pt x="150875" y="2101595"/>
                </a:lnTo>
                <a:lnTo>
                  <a:pt x="156971" y="2078735"/>
                </a:lnTo>
                <a:lnTo>
                  <a:pt x="166115" y="2055875"/>
                </a:lnTo>
                <a:lnTo>
                  <a:pt x="176783" y="2033015"/>
                </a:lnTo>
                <a:lnTo>
                  <a:pt x="176783" y="2034539"/>
                </a:lnTo>
                <a:lnTo>
                  <a:pt x="188975" y="2011679"/>
                </a:lnTo>
                <a:lnTo>
                  <a:pt x="201167" y="1991867"/>
                </a:lnTo>
                <a:lnTo>
                  <a:pt x="216407" y="1970531"/>
                </a:lnTo>
                <a:lnTo>
                  <a:pt x="233171" y="1950719"/>
                </a:lnTo>
                <a:lnTo>
                  <a:pt x="251459" y="1930907"/>
                </a:lnTo>
                <a:lnTo>
                  <a:pt x="249936" y="1930907"/>
                </a:lnTo>
                <a:lnTo>
                  <a:pt x="269747" y="1912619"/>
                </a:lnTo>
                <a:lnTo>
                  <a:pt x="284988" y="1895855"/>
                </a:lnTo>
                <a:lnTo>
                  <a:pt x="297179" y="1889759"/>
                </a:lnTo>
                <a:lnTo>
                  <a:pt x="265175" y="1874519"/>
                </a:lnTo>
                <a:lnTo>
                  <a:pt x="283463" y="1886711"/>
                </a:lnTo>
                <a:lnTo>
                  <a:pt x="277287" y="1892005"/>
                </a:lnTo>
                <a:lnTo>
                  <a:pt x="262127" y="1904999"/>
                </a:lnTo>
                <a:lnTo>
                  <a:pt x="243839" y="1924811"/>
                </a:lnTo>
                <a:lnTo>
                  <a:pt x="225551" y="1944623"/>
                </a:lnTo>
                <a:lnTo>
                  <a:pt x="208787" y="1964435"/>
                </a:lnTo>
                <a:lnTo>
                  <a:pt x="193547" y="1985771"/>
                </a:lnTo>
                <a:lnTo>
                  <a:pt x="179831" y="2007107"/>
                </a:lnTo>
                <a:lnTo>
                  <a:pt x="167639" y="2028443"/>
                </a:lnTo>
                <a:lnTo>
                  <a:pt x="156971" y="2051303"/>
                </a:lnTo>
                <a:lnTo>
                  <a:pt x="147827" y="2074163"/>
                </a:lnTo>
                <a:lnTo>
                  <a:pt x="140207" y="2098547"/>
                </a:lnTo>
                <a:lnTo>
                  <a:pt x="134112" y="2121407"/>
                </a:lnTo>
                <a:lnTo>
                  <a:pt x="131063" y="2145791"/>
                </a:lnTo>
                <a:lnTo>
                  <a:pt x="128015" y="2170175"/>
                </a:lnTo>
                <a:lnTo>
                  <a:pt x="128015" y="2218943"/>
                </a:lnTo>
                <a:lnTo>
                  <a:pt x="131063" y="2243327"/>
                </a:lnTo>
                <a:lnTo>
                  <a:pt x="135636" y="2266187"/>
                </a:lnTo>
                <a:lnTo>
                  <a:pt x="141731" y="2287523"/>
                </a:lnTo>
                <a:lnTo>
                  <a:pt x="147827" y="2310383"/>
                </a:lnTo>
                <a:lnTo>
                  <a:pt x="156971" y="2331719"/>
                </a:lnTo>
                <a:lnTo>
                  <a:pt x="166115" y="2351531"/>
                </a:lnTo>
                <a:lnTo>
                  <a:pt x="176783" y="2372867"/>
                </a:lnTo>
                <a:lnTo>
                  <a:pt x="188975" y="2391155"/>
                </a:lnTo>
                <a:lnTo>
                  <a:pt x="202691" y="2410967"/>
                </a:lnTo>
                <a:lnTo>
                  <a:pt x="217931" y="2429255"/>
                </a:lnTo>
                <a:lnTo>
                  <a:pt x="233171" y="2447543"/>
                </a:lnTo>
                <a:lnTo>
                  <a:pt x="249936" y="2464307"/>
                </a:lnTo>
                <a:lnTo>
                  <a:pt x="268224" y="2481071"/>
                </a:lnTo>
                <a:lnTo>
                  <a:pt x="286512" y="2497835"/>
                </a:lnTo>
                <a:lnTo>
                  <a:pt x="306324" y="2511551"/>
                </a:lnTo>
                <a:lnTo>
                  <a:pt x="326136" y="2526791"/>
                </a:lnTo>
                <a:lnTo>
                  <a:pt x="347471" y="2540507"/>
                </a:lnTo>
                <a:lnTo>
                  <a:pt x="370331" y="2552699"/>
                </a:lnTo>
                <a:lnTo>
                  <a:pt x="393191" y="2564891"/>
                </a:lnTo>
                <a:lnTo>
                  <a:pt x="416051" y="2575559"/>
                </a:lnTo>
                <a:lnTo>
                  <a:pt x="440435" y="2586227"/>
                </a:lnTo>
                <a:lnTo>
                  <a:pt x="466343" y="2595371"/>
                </a:lnTo>
                <a:lnTo>
                  <a:pt x="492251" y="2604515"/>
                </a:lnTo>
                <a:lnTo>
                  <a:pt x="518159" y="2612135"/>
                </a:lnTo>
                <a:lnTo>
                  <a:pt x="544067" y="2618231"/>
                </a:lnTo>
                <a:lnTo>
                  <a:pt x="571499" y="2622803"/>
                </a:lnTo>
                <a:lnTo>
                  <a:pt x="598931" y="2627375"/>
                </a:lnTo>
                <a:lnTo>
                  <a:pt x="627887" y="2631947"/>
                </a:lnTo>
                <a:lnTo>
                  <a:pt x="656843" y="2633471"/>
                </a:lnTo>
                <a:lnTo>
                  <a:pt x="684275" y="2634995"/>
                </a:lnTo>
                <a:lnTo>
                  <a:pt x="743711" y="2634995"/>
                </a:lnTo>
                <a:lnTo>
                  <a:pt x="769537" y="2632277"/>
                </a:lnTo>
                <a:lnTo>
                  <a:pt x="772667" y="2631947"/>
                </a:lnTo>
                <a:lnTo>
                  <a:pt x="778763" y="2644139"/>
                </a:lnTo>
                <a:lnTo>
                  <a:pt x="807719" y="2679191"/>
                </a:lnTo>
                <a:lnTo>
                  <a:pt x="838199" y="2711195"/>
                </a:lnTo>
                <a:lnTo>
                  <a:pt x="868679" y="2743199"/>
                </a:lnTo>
                <a:lnTo>
                  <a:pt x="903731" y="2772155"/>
                </a:lnTo>
                <a:lnTo>
                  <a:pt x="938783" y="2801111"/>
                </a:lnTo>
                <a:lnTo>
                  <a:pt x="975359" y="2827019"/>
                </a:lnTo>
                <a:lnTo>
                  <a:pt x="1013459" y="2851403"/>
                </a:lnTo>
                <a:lnTo>
                  <a:pt x="1053083" y="2875787"/>
                </a:lnTo>
                <a:lnTo>
                  <a:pt x="1094231" y="2897123"/>
                </a:lnTo>
                <a:lnTo>
                  <a:pt x="1135379" y="2916935"/>
                </a:lnTo>
                <a:lnTo>
                  <a:pt x="1178051" y="2935223"/>
                </a:lnTo>
                <a:lnTo>
                  <a:pt x="1222247" y="2951987"/>
                </a:lnTo>
                <a:lnTo>
                  <a:pt x="1267967" y="2967227"/>
                </a:lnTo>
                <a:lnTo>
                  <a:pt x="1313687" y="2980943"/>
                </a:lnTo>
                <a:lnTo>
                  <a:pt x="1359407" y="2993135"/>
                </a:lnTo>
                <a:lnTo>
                  <a:pt x="1406651" y="3002279"/>
                </a:lnTo>
                <a:lnTo>
                  <a:pt x="1455419" y="3011423"/>
                </a:lnTo>
                <a:lnTo>
                  <a:pt x="1502663" y="3017519"/>
                </a:lnTo>
                <a:lnTo>
                  <a:pt x="1551431" y="3022091"/>
                </a:lnTo>
                <a:lnTo>
                  <a:pt x="1600199" y="3025139"/>
                </a:lnTo>
                <a:lnTo>
                  <a:pt x="1648967" y="3026663"/>
                </a:lnTo>
                <a:lnTo>
                  <a:pt x="1699259" y="3025139"/>
                </a:lnTo>
                <a:lnTo>
                  <a:pt x="1748027" y="3022091"/>
                </a:lnTo>
                <a:lnTo>
                  <a:pt x="1796795" y="3017519"/>
                </a:lnTo>
                <a:lnTo>
                  <a:pt x="1845563" y="3011423"/>
                </a:lnTo>
                <a:lnTo>
                  <a:pt x="1894331" y="3003803"/>
                </a:lnTo>
                <a:lnTo>
                  <a:pt x="1943099" y="2993135"/>
                </a:lnTo>
                <a:lnTo>
                  <a:pt x="1991867" y="2980943"/>
                </a:lnTo>
                <a:lnTo>
                  <a:pt x="2039111" y="2967227"/>
                </a:lnTo>
                <a:lnTo>
                  <a:pt x="2086355" y="2951987"/>
                </a:lnTo>
                <a:lnTo>
                  <a:pt x="2133599" y="2933699"/>
                </a:lnTo>
                <a:lnTo>
                  <a:pt x="2171699" y="2912363"/>
                </a:lnTo>
                <a:lnTo>
                  <a:pt x="2174509" y="2915361"/>
                </a:lnTo>
                <a:lnTo>
                  <a:pt x="2194559" y="2936747"/>
                </a:lnTo>
                <a:lnTo>
                  <a:pt x="2177795" y="2913887"/>
                </a:lnTo>
                <a:lnTo>
                  <a:pt x="2177795" y="2903219"/>
                </a:lnTo>
                <a:lnTo>
                  <a:pt x="2129027" y="2924555"/>
                </a:lnTo>
                <a:lnTo>
                  <a:pt x="2083307" y="2941319"/>
                </a:lnTo>
                <a:lnTo>
                  <a:pt x="2036063" y="2958083"/>
                </a:lnTo>
                <a:lnTo>
                  <a:pt x="1988819" y="2971799"/>
                </a:lnTo>
                <a:lnTo>
                  <a:pt x="1941575" y="2983991"/>
                </a:lnTo>
                <a:lnTo>
                  <a:pt x="1892807" y="2993135"/>
                </a:lnTo>
                <a:lnTo>
                  <a:pt x="1844039" y="3002279"/>
                </a:lnTo>
                <a:lnTo>
                  <a:pt x="1845563" y="3002279"/>
                </a:lnTo>
                <a:lnTo>
                  <a:pt x="1795271" y="3008375"/>
                </a:lnTo>
                <a:lnTo>
                  <a:pt x="1796795" y="3008375"/>
                </a:lnTo>
                <a:close/>
              </a:path>
              <a:path w="5696711" h="3218687">
                <a:moveTo>
                  <a:pt x="2174509" y="2915361"/>
                </a:moveTo>
                <a:lnTo>
                  <a:pt x="2171699" y="2912363"/>
                </a:lnTo>
                <a:lnTo>
                  <a:pt x="2133599" y="2933699"/>
                </a:lnTo>
                <a:lnTo>
                  <a:pt x="2174509" y="2915361"/>
                </a:lnTo>
                <a:close/>
              </a:path>
              <a:path w="5696711" h="3218687">
                <a:moveTo>
                  <a:pt x="778763" y="2644139"/>
                </a:moveTo>
                <a:lnTo>
                  <a:pt x="772667" y="2631947"/>
                </a:lnTo>
                <a:lnTo>
                  <a:pt x="769537" y="2632277"/>
                </a:lnTo>
                <a:lnTo>
                  <a:pt x="778763" y="2644139"/>
                </a:lnTo>
                <a:close/>
              </a:path>
              <a:path w="5696711" h="3218687">
                <a:moveTo>
                  <a:pt x="775715" y="2621279"/>
                </a:moveTo>
                <a:lnTo>
                  <a:pt x="742187" y="2624327"/>
                </a:lnTo>
                <a:lnTo>
                  <a:pt x="743711" y="2624327"/>
                </a:lnTo>
                <a:lnTo>
                  <a:pt x="768095" y="2630423"/>
                </a:lnTo>
                <a:lnTo>
                  <a:pt x="775715" y="2621279"/>
                </a:lnTo>
                <a:close/>
              </a:path>
              <a:path w="5696711" h="3218687">
                <a:moveTo>
                  <a:pt x="1853183" y="376427"/>
                </a:moveTo>
                <a:lnTo>
                  <a:pt x="1847087" y="377951"/>
                </a:lnTo>
                <a:lnTo>
                  <a:pt x="1853183" y="387095"/>
                </a:lnTo>
                <a:lnTo>
                  <a:pt x="1872995" y="359663"/>
                </a:lnTo>
                <a:lnTo>
                  <a:pt x="1853183" y="376427"/>
                </a:lnTo>
                <a:close/>
              </a:path>
              <a:path w="5696711" h="3218687">
                <a:moveTo>
                  <a:pt x="3761231" y="2720339"/>
                </a:moveTo>
                <a:lnTo>
                  <a:pt x="3761231" y="2731007"/>
                </a:lnTo>
                <a:lnTo>
                  <a:pt x="3768851" y="2729483"/>
                </a:lnTo>
                <a:lnTo>
                  <a:pt x="3788663" y="2732531"/>
                </a:lnTo>
                <a:lnTo>
                  <a:pt x="3761231" y="2720339"/>
                </a:lnTo>
                <a:close/>
              </a:path>
              <a:path w="5696711" h="3218687">
                <a:moveTo>
                  <a:pt x="3934967" y="175259"/>
                </a:moveTo>
                <a:lnTo>
                  <a:pt x="3928871" y="175259"/>
                </a:lnTo>
                <a:lnTo>
                  <a:pt x="3931919" y="185927"/>
                </a:lnTo>
                <a:lnTo>
                  <a:pt x="3957827" y="164591"/>
                </a:lnTo>
                <a:lnTo>
                  <a:pt x="3934967" y="175259"/>
                </a:lnTo>
                <a:close/>
              </a:path>
              <a:path w="5696711" h="3218687">
                <a:moveTo>
                  <a:pt x="4922519" y="2231135"/>
                </a:moveTo>
                <a:lnTo>
                  <a:pt x="4920995" y="2266187"/>
                </a:lnTo>
                <a:lnTo>
                  <a:pt x="4917947" y="2295143"/>
                </a:lnTo>
                <a:lnTo>
                  <a:pt x="4911851" y="2324099"/>
                </a:lnTo>
                <a:lnTo>
                  <a:pt x="4905755" y="2353055"/>
                </a:lnTo>
                <a:lnTo>
                  <a:pt x="4896611" y="2380487"/>
                </a:lnTo>
                <a:lnTo>
                  <a:pt x="4885943" y="2407919"/>
                </a:lnTo>
                <a:lnTo>
                  <a:pt x="4873751" y="2435351"/>
                </a:lnTo>
                <a:lnTo>
                  <a:pt x="4875275" y="2433827"/>
                </a:lnTo>
                <a:lnTo>
                  <a:pt x="4860035" y="2461259"/>
                </a:lnTo>
                <a:lnTo>
                  <a:pt x="4861559" y="2461259"/>
                </a:lnTo>
                <a:lnTo>
                  <a:pt x="4844795" y="2485643"/>
                </a:lnTo>
                <a:lnTo>
                  <a:pt x="4828031" y="2511551"/>
                </a:lnTo>
                <a:lnTo>
                  <a:pt x="4809743" y="2535935"/>
                </a:lnTo>
                <a:lnTo>
                  <a:pt x="4809743" y="2534411"/>
                </a:lnTo>
                <a:lnTo>
                  <a:pt x="4789931" y="2558795"/>
                </a:lnTo>
                <a:lnTo>
                  <a:pt x="4768595" y="2581655"/>
                </a:lnTo>
                <a:lnTo>
                  <a:pt x="4745735" y="2602991"/>
                </a:lnTo>
                <a:lnTo>
                  <a:pt x="4722875" y="2624327"/>
                </a:lnTo>
                <a:lnTo>
                  <a:pt x="4722875" y="2622803"/>
                </a:lnTo>
                <a:lnTo>
                  <a:pt x="4696967" y="2644139"/>
                </a:lnTo>
                <a:lnTo>
                  <a:pt x="4671059" y="2662427"/>
                </a:lnTo>
                <a:lnTo>
                  <a:pt x="4643627" y="2680715"/>
                </a:lnTo>
                <a:lnTo>
                  <a:pt x="4614671" y="2697479"/>
                </a:lnTo>
                <a:lnTo>
                  <a:pt x="4584191" y="2714243"/>
                </a:lnTo>
                <a:lnTo>
                  <a:pt x="4553711" y="2727959"/>
                </a:lnTo>
                <a:lnTo>
                  <a:pt x="4521707" y="2743199"/>
                </a:lnTo>
                <a:lnTo>
                  <a:pt x="4521707" y="2741675"/>
                </a:lnTo>
                <a:lnTo>
                  <a:pt x="4489703" y="2755391"/>
                </a:lnTo>
                <a:lnTo>
                  <a:pt x="4456175" y="2766059"/>
                </a:lnTo>
                <a:lnTo>
                  <a:pt x="4421123" y="2776727"/>
                </a:lnTo>
                <a:lnTo>
                  <a:pt x="4386071" y="2785871"/>
                </a:lnTo>
                <a:lnTo>
                  <a:pt x="4349495" y="2793491"/>
                </a:lnTo>
                <a:lnTo>
                  <a:pt x="4312919" y="2799587"/>
                </a:lnTo>
                <a:lnTo>
                  <a:pt x="4276343" y="2804159"/>
                </a:lnTo>
                <a:lnTo>
                  <a:pt x="4238243" y="2807207"/>
                </a:lnTo>
                <a:lnTo>
                  <a:pt x="4200143" y="2810255"/>
                </a:lnTo>
                <a:lnTo>
                  <a:pt x="4134611" y="2810255"/>
                </a:lnTo>
                <a:lnTo>
                  <a:pt x="4108703" y="2808731"/>
                </a:lnTo>
                <a:lnTo>
                  <a:pt x="4082795" y="2807207"/>
                </a:lnTo>
                <a:lnTo>
                  <a:pt x="4056887" y="2804159"/>
                </a:lnTo>
                <a:lnTo>
                  <a:pt x="4030979" y="2801111"/>
                </a:lnTo>
                <a:lnTo>
                  <a:pt x="4005071" y="2796539"/>
                </a:lnTo>
                <a:lnTo>
                  <a:pt x="4006595" y="2796539"/>
                </a:lnTo>
                <a:lnTo>
                  <a:pt x="3980687" y="2791967"/>
                </a:lnTo>
                <a:lnTo>
                  <a:pt x="3954779" y="2787395"/>
                </a:lnTo>
                <a:lnTo>
                  <a:pt x="3956303" y="2787395"/>
                </a:lnTo>
                <a:lnTo>
                  <a:pt x="3930395" y="2781299"/>
                </a:lnTo>
                <a:lnTo>
                  <a:pt x="3906011" y="2775203"/>
                </a:lnTo>
                <a:lnTo>
                  <a:pt x="3881627" y="2767583"/>
                </a:lnTo>
                <a:lnTo>
                  <a:pt x="3858767" y="2759963"/>
                </a:lnTo>
                <a:lnTo>
                  <a:pt x="3834383" y="2750819"/>
                </a:lnTo>
                <a:lnTo>
                  <a:pt x="3811523" y="2741675"/>
                </a:lnTo>
                <a:lnTo>
                  <a:pt x="3788663" y="2732531"/>
                </a:lnTo>
                <a:lnTo>
                  <a:pt x="3768851" y="2729483"/>
                </a:lnTo>
                <a:lnTo>
                  <a:pt x="3761231" y="2731007"/>
                </a:lnTo>
                <a:lnTo>
                  <a:pt x="3761231" y="2720339"/>
                </a:lnTo>
                <a:lnTo>
                  <a:pt x="3744467" y="2758439"/>
                </a:lnTo>
                <a:lnTo>
                  <a:pt x="3729227" y="2790443"/>
                </a:lnTo>
                <a:lnTo>
                  <a:pt x="3710939" y="2822447"/>
                </a:lnTo>
                <a:lnTo>
                  <a:pt x="3710939" y="2820923"/>
                </a:lnTo>
                <a:lnTo>
                  <a:pt x="3691127" y="2851403"/>
                </a:lnTo>
                <a:lnTo>
                  <a:pt x="3668267" y="2880359"/>
                </a:lnTo>
                <a:lnTo>
                  <a:pt x="3645407" y="2909315"/>
                </a:lnTo>
                <a:lnTo>
                  <a:pt x="3619499" y="2936747"/>
                </a:lnTo>
                <a:lnTo>
                  <a:pt x="3621023" y="2936747"/>
                </a:lnTo>
                <a:lnTo>
                  <a:pt x="3593591" y="2962655"/>
                </a:lnTo>
                <a:lnTo>
                  <a:pt x="3564635" y="2987039"/>
                </a:lnTo>
                <a:lnTo>
                  <a:pt x="3535679" y="3011423"/>
                </a:lnTo>
                <a:lnTo>
                  <a:pt x="3505199" y="3032759"/>
                </a:lnTo>
                <a:lnTo>
                  <a:pt x="3471671" y="3054095"/>
                </a:lnTo>
                <a:lnTo>
                  <a:pt x="3438143" y="3073907"/>
                </a:lnTo>
                <a:lnTo>
                  <a:pt x="3404615" y="3093719"/>
                </a:lnTo>
                <a:lnTo>
                  <a:pt x="3368039" y="3110483"/>
                </a:lnTo>
                <a:lnTo>
                  <a:pt x="3331463" y="3127247"/>
                </a:lnTo>
                <a:lnTo>
                  <a:pt x="3293363" y="3140963"/>
                </a:lnTo>
                <a:lnTo>
                  <a:pt x="3255263" y="3154679"/>
                </a:lnTo>
                <a:lnTo>
                  <a:pt x="3215639" y="3166871"/>
                </a:lnTo>
                <a:lnTo>
                  <a:pt x="3174491" y="3177539"/>
                </a:lnTo>
                <a:lnTo>
                  <a:pt x="3133343" y="3186683"/>
                </a:lnTo>
                <a:lnTo>
                  <a:pt x="3092195" y="3194303"/>
                </a:lnTo>
                <a:lnTo>
                  <a:pt x="3049523" y="3198875"/>
                </a:lnTo>
                <a:lnTo>
                  <a:pt x="3006851" y="3203447"/>
                </a:lnTo>
                <a:lnTo>
                  <a:pt x="3008375" y="3203447"/>
                </a:lnTo>
                <a:lnTo>
                  <a:pt x="2964179" y="3206495"/>
                </a:lnTo>
                <a:lnTo>
                  <a:pt x="2921507" y="3208019"/>
                </a:lnTo>
                <a:lnTo>
                  <a:pt x="2877311" y="3206495"/>
                </a:lnTo>
                <a:lnTo>
                  <a:pt x="2833115" y="3204971"/>
                </a:lnTo>
                <a:lnTo>
                  <a:pt x="2834639" y="3204971"/>
                </a:lnTo>
                <a:lnTo>
                  <a:pt x="2790443" y="3200399"/>
                </a:lnTo>
                <a:lnTo>
                  <a:pt x="2746247" y="3194303"/>
                </a:lnTo>
                <a:lnTo>
                  <a:pt x="2702051" y="3186683"/>
                </a:lnTo>
                <a:lnTo>
                  <a:pt x="2657855" y="3177539"/>
                </a:lnTo>
                <a:lnTo>
                  <a:pt x="2621279" y="3168395"/>
                </a:lnTo>
                <a:lnTo>
                  <a:pt x="2586227" y="3159251"/>
                </a:lnTo>
                <a:lnTo>
                  <a:pt x="2551175" y="3147059"/>
                </a:lnTo>
                <a:lnTo>
                  <a:pt x="2517647" y="3134867"/>
                </a:lnTo>
                <a:lnTo>
                  <a:pt x="2484119" y="3121151"/>
                </a:lnTo>
                <a:lnTo>
                  <a:pt x="2450591" y="3105911"/>
                </a:lnTo>
                <a:lnTo>
                  <a:pt x="2418587" y="3090671"/>
                </a:lnTo>
                <a:lnTo>
                  <a:pt x="2388107" y="3073907"/>
                </a:lnTo>
                <a:lnTo>
                  <a:pt x="2359151" y="3055619"/>
                </a:lnTo>
                <a:lnTo>
                  <a:pt x="2330195" y="3037331"/>
                </a:lnTo>
                <a:lnTo>
                  <a:pt x="2301239" y="3017519"/>
                </a:lnTo>
                <a:lnTo>
                  <a:pt x="2275331" y="2996183"/>
                </a:lnTo>
                <a:lnTo>
                  <a:pt x="2249423" y="2974847"/>
                </a:lnTo>
                <a:lnTo>
                  <a:pt x="2225039" y="2951987"/>
                </a:lnTo>
                <a:lnTo>
                  <a:pt x="2225039" y="2953511"/>
                </a:lnTo>
                <a:lnTo>
                  <a:pt x="2202179" y="2929127"/>
                </a:lnTo>
                <a:lnTo>
                  <a:pt x="2177795" y="2903219"/>
                </a:lnTo>
                <a:lnTo>
                  <a:pt x="2177795" y="2913887"/>
                </a:lnTo>
                <a:lnTo>
                  <a:pt x="2194559" y="2936747"/>
                </a:lnTo>
                <a:lnTo>
                  <a:pt x="2217419" y="2959607"/>
                </a:lnTo>
                <a:lnTo>
                  <a:pt x="2243327" y="2982467"/>
                </a:lnTo>
                <a:lnTo>
                  <a:pt x="2269235" y="3005327"/>
                </a:lnTo>
                <a:lnTo>
                  <a:pt x="2295143" y="3025139"/>
                </a:lnTo>
                <a:lnTo>
                  <a:pt x="2324099" y="3046475"/>
                </a:lnTo>
                <a:lnTo>
                  <a:pt x="2353055" y="3064763"/>
                </a:lnTo>
                <a:lnTo>
                  <a:pt x="2383535" y="3083051"/>
                </a:lnTo>
                <a:lnTo>
                  <a:pt x="2414015" y="3099815"/>
                </a:lnTo>
                <a:lnTo>
                  <a:pt x="2446019" y="3115055"/>
                </a:lnTo>
                <a:lnTo>
                  <a:pt x="2479547" y="3130295"/>
                </a:lnTo>
                <a:lnTo>
                  <a:pt x="2513075" y="3144011"/>
                </a:lnTo>
                <a:lnTo>
                  <a:pt x="2548127" y="3157727"/>
                </a:lnTo>
                <a:lnTo>
                  <a:pt x="2583179" y="3168395"/>
                </a:lnTo>
                <a:lnTo>
                  <a:pt x="2619755" y="3179063"/>
                </a:lnTo>
                <a:lnTo>
                  <a:pt x="2656331" y="3188207"/>
                </a:lnTo>
                <a:lnTo>
                  <a:pt x="2700527" y="3197351"/>
                </a:lnTo>
                <a:lnTo>
                  <a:pt x="2744723" y="3204971"/>
                </a:lnTo>
                <a:lnTo>
                  <a:pt x="2788919" y="3211067"/>
                </a:lnTo>
                <a:lnTo>
                  <a:pt x="2833115" y="3215639"/>
                </a:lnTo>
                <a:lnTo>
                  <a:pt x="2877311" y="3217163"/>
                </a:lnTo>
                <a:lnTo>
                  <a:pt x="2921507" y="3218687"/>
                </a:lnTo>
                <a:lnTo>
                  <a:pt x="2965703" y="3217163"/>
                </a:lnTo>
                <a:lnTo>
                  <a:pt x="3008375" y="3214115"/>
                </a:lnTo>
                <a:lnTo>
                  <a:pt x="3051047" y="3209543"/>
                </a:lnTo>
                <a:lnTo>
                  <a:pt x="3093719" y="3203447"/>
                </a:lnTo>
                <a:lnTo>
                  <a:pt x="3136391" y="3195827"/>
                </a:lnTo>
                <a:lnTo>
                  <a:pt x="3177539" y="3186683"/>
                </a:lnTo>
                <a:lnTo>
                  <a:pt x="3218687" y="3177539"/>
                </a:lnTo>
                <a:lnTo>
                  <a:pt x="3258311" y="3165347"/>
                </a:lnTo>
                <a:lnTo>
                  <a:pt x="3296411" y="3151631"/>
                </a:lnTo>
                <a:lnTo>
                  <a:pt x="3334511" y="3136391"/>
                </a:lnTo>
                <a:lnTo>
                  <a:pt x="3372611" y="3119627"/>
                </a:lnTo>
                <a:lnTo>
                  <a:pt x="3409187" y="3102863"/>
                </a:lnTo>
                <a:lnTo>
                  <a:pt x="3444239" y="3083051"/>
                </a:lnTo>
                <a:lnTo>
                  <a:pt x="3477767" y="3063239"/>
                </a:lnTo>
                <a:lnTo>
                  <a:pt x="3511295" y="3041903"/>
                </a:lnTo>
                <a:lnTo>
                  <a:pt x="3541775" y="3019043"/>
                </a:lnTo>
                <a:lnTo>
                  <a:pt x="3572255" y="2994659"/>
                </a:lnTo>
                <a:lnTo>
                  <a:pt x="3601211" y="2970275"/>
                </a:lnTo>
                <a:lnTo>
                  <a:pt x="3627119" y="2944367"/>
                </a:lnTo>
                <a:lnTo>
                  <a:pt x="3653027" y="2915411"/>
                </a:lnTo>
                <a:lnTo>
                  <a:pt x="3677411" y="2887979"/>
                </a:lnTo>
                <a:lnTo>
                  <a:pt x="3698747" y="2857499"/>
                </a:lnTo>
                <a:lnTo>
                  <a:pt x="3720083" y="2827019"/>
                </a:lnTo>
                <a:lnTo>
                  <a:pt x="3738371" y="2795015"/>
                </a:lnTo>
                <a:lnTo>
                  <a:pt x="3755135" y="2763011"/>
                </a:lnTo>
                <a:lnTo>
                  <a:pt x="3767106" y="2733749"/>
                </a:lnTo>
                <a:lnTo>
                  <a:pt x="3784091" y="2741675"/>
                </a:lnTo>
                <a:lnTo>
                  <a:pt x="3806951" y="2752343"/>
                </a:lnTo>
                <a:lnTo>
                  <a:pt x="3831335" y="2761487"/>
                </a:lnTo>
                <a:lnTo>
                  <a:pt x="3854195" y="2769107"/>
                </a:lnTo>
                <a:lnTo>
                  <a:pt x="3878579" y="2778251"/>
                </a:lnTo>
                <a:lnTo>
                  <a:pt x="3902963" y="2784347"/>
                </a:lnTo>
                <a:lnTo>
                  <a:pt x="3928871" y="2791967"/>
                </a:lnTo>
                <a:lnTo>
                  <a:pt x="3953255" y="2798063"/>
                </a:lnTo>
                <a:lnTo>
                  <a:pt x="3979163" y="2802635"/>
                </a:lnTo>
                <a:lnTo>
                  <a:pt x="4003547" y="2807207"/>
                </a:lnTo>
                <a:lnTo>
                  <a:pt x="4029455" y="2811779"/>
                </a:lnTo>
                <a:lnTo>
                  <a:pt x="4055363" y="2814827"/>
                </a:lnTo>
                <a:lnTo>
                  <a:pt x="4081271" y="2816351"/>
                </a:lnTo>
                <a:lnTo>
                  <a:pt x="4108703" y="2819399"/>
                </a:lnTo>
                <a:lnTo>
                  <a:pt x="4134611" y="2820923"/>
                </a:lnTo>
                <a:lnTo>
                  <a:pt x="4200143" y="2820923"/>
                </a:lnTo>
                <a:lnTo>
                  <a:pt x="4238243" y="2817875"/>
                </a:lnTo>
                <a:lnTo>
                  <a:pt x="4277867" y="2814827"/>
                </a:lnTo>
                <a:lnTo>
                  <a:pt x="4314443" y="2810255"/>
                </a:lnTo>
                <a:lnTo>
                  <a:pt x="4352543" y="2802635"/>
                </a:lnTo>
                <a:lnTo>
                  <a:pt x="4387595" y="2795015"/>
                </a:lnTo>
                <a:lnTo>
                  <a:pt x="4424171" y="2787395"/>
                </a:lnTo>
                <a:lnTo>
                  <a:pt x="4459223" y="2776727"/>
                </a:lnTo>
                <a:lnTo>
                  <a:pt x="4492751" y="2764535"/>
                </a:lnTo>
                <a:lnTo>
                  <a:pt x="4526279" y="2752343"/>
                </a:lnTo>
                <a:lnTo>
                  <a:pt x="4558283" y="2738627"/>
                </a:lnTo>
                <a:lnTo>
                  <a:pt x="4588763" y="2723387"/>
                </a:lnTo>
                <a:lnTo>
                  <a:pt x="4619243" y="2706623"/>
                </a:lnTo>
                <a:lnTo>
                  <a:pt x="4648199" y="2689859"/>
                </a:lnTo>
                <a:lnTo>
                  <a:pt x="4677155" y="2671571"/>
                </a:lnTo>
                <a:lnTo>
                  <a:pt x="4703063" y="2651759"/>
                </a:lnTo>
                <a:lnTo>
                  <a:pt x="4728971" y="2631947"/>
                </a:lnTo>
                <a:lnTo>
                  <a:pt x="4753355" y="2610611"/>
                </a:lnTo>
                <a:lnTo>
                  <a:pt x="4776215" y="2587751"/>
                </a:lnTo>
                <a:lnTo>
                  <a:pt x="4797551" y="2564891"/>
                </a:lnTo>
                <a:lnTo>
                  <a:pt x="4818887" y="2542031"/>
                </a:lnTo>
                <a:lnTo>
                  <a:pt x="4837175" y="2517647"/>
                </a:lnTo>
                <a:lnTo>
                  <a:pt x="4853939" y="2491739"/>
                </a:lnTo>
                <a:lnTo>
                  <a:pt x="4869179" y="2465831"/>
                </a:lnTo>
                <a:lnTo>
                  <a:pt x="4884419" y="2438399"/>
                </a:lnTo>
                <a:lnTo>
                  <a:pt x="4896611" y="2410967"/>
                </a:lnTo>
                <a:lnTo>
                  <a:pt x="4907279" y="2383535"/>
                </a:lnTo>
                <a:lnTo>
                  <a:pt x="4916423" y="2354579"/>
                </a:lnTo>
                <a:lnTo>
                  <a:pt x="4922519" y="2325623"/>
                </a:lnTo>
                <a:lnTo>
                  <a:pt x="4928615" y="2296667"/>
                </a:lnTo>
                <a:lnTo>
                  <a:pt x="4928615" y="2241803"/>
                </a:lnTo>
                <a:lnTo>
                  <a:pt x="4933187" y="2237231"/>
                </a:lnTo>
                <a:lnTo>
                  <a:pt x="4954523" y="2228087"/>
                </a:lnTo>
                <a:lnTo>
                  <a:pt x="4922519" y="2231135"/>
                </a:lnTo>
                <a:close/>
              </a:path>
              <a:path w="5696711" h="3218687">
                <a:moveTo>
                  <a:pt x="5512307" y="1144523"/>
                </a:moveTo>
                <a:lnTo>
                  <a:pt x="5512307" y="1121663"/>
                </a:lnTo>
                <a:lnTo>
                  <a:pt x="5501639" y="1142999"/>
                </a:lnTo>
                <a:lnTo>
                  <a:pt x="5530595" y="1173479"/>
                </a:lnTo>
                <a:lnTo>
                  <a:pt x="5512307" y="1144523"/>
                </a:lnTo>
                <a:close/>
              </a:path>
              <a:path w="5696711" h="3218687">
                <a:moveTo>
                  <a:pt x="5052059" y="406907"/>
                </a:moveTo>
                <a:lnTo>
                  <a:pt x="5049011" y="403859"/>
                </a:lnTo>
                <a:lnTo>
                  <a:pt x="5042915" y="413003"/>
                </a:lnTo>
                <a:lnTo>
                  <a:pt x="5081015" y="422147"/>
                </a:lnTo>
                <a:lnTo>
                  <a:pt x="5052059" y="406907"/>
                </a:lnTo>
                <a:close/>
              </a:path>
              <a:path w="5696711" h="3218687">
                <a:moveTo>
                  <a:pt x="10667" y="1495043"/>
                </a:moveTo>
                <a:lnTo>
                  <a:pt x="10667" y="1537715"/>
                </a:lnTo>
                <a:lnTo>
                  <a:pt x="10667" y="1496567"/>
                </a:lnTo>
                <a:lnTo>
                  <a:pt x="12191" y="1475231"/>
                </a:lnTo>
                <a:lnTo>
                  <a:pt x="10667" y="1495043"/>
                </a:lnTo>
                <a:close/>
              </a:path>
              <a:path w="5696711" h="3218687">
                <a:moveTo>
                  <a:pt x="516635" y="1065275"/>
                </a:moveTo>
                <a:lnTo>
                  <a:pt x="516534" y="1061618"/>
                </a:lnTo>
                <a:lnTo>
                  <a:pt x="513841" y="1065656"/>
                </a:lnTo>
                <a:lnTo>
                  <a:pt x="512063" y="1068323"/>
                </a:lnTo>
                <a:lnTo>
                  <a:pt x="516635" y="1065275"/>
                </a:lnTo>
                <a:close/>
              </a:path>
              <a:path w="5696711" h="3218687">
                <a:moveTo>
                  <a:pt x="521207" y="1008887"/>
                </a:moveTo>
                <a:lnTo>
                  <a:pt x="519683" y="992123"/>
                </a:lnTo>
                <a:lnTo>
                  <a:pt x="518159" y="1059179"/>
                </a:lnTo>
                <a:lnTo>
                  <a:pt x="516635" y="1062227"/>
                </a:lnTo>
                <a:lnTo>
                  <a:pt x="521207" y="1075943"/>
                </a:lnTo>
                <a:lnTo>
                  <a:pt x="527303" y="1062227"/>
                </a:lnTo>
                <a:lnTo>
                  <a:pt x="524255" y="1042415"/>
                </a:lnTo>
                <a:lnTo>
                  <a:pt x="522731" y="1025651"/>
                </a:lnTo>
                <a:lnTo>
                  <a:pt x="521207" y="1008887"/>
                </a:lnTo>
                <a:close/>
              </a:path>
              <a:path w="5696711" h="3218687">
                <a:moveTo>
                  <a:pt x="144779" y="1226819"/>
                </a:moveTo>
                <a:lnTo>
                  <a:pt x="167639" y="1208531"/>
                </a:lnTo>
                <a:lnTo>
                  <a:pt x="190500" y="1190243"/>
                </a:lnTo>
                <a:lnTo>
                  <a:pt x="216407" y="1173479"/>
                </a:lnTo>
                <a:lnTo>
                  <a:pt x="242315" y="1158239"/>
                </a:lnTo>
                <a:lnTo>
                  <a:pt x="269747" y="1142999"/>
                </a:lnTo>
                <a:lnTo>
                  <a:pt x="269747" y="1144523"/>
                </a:lnTo>
                <a:lnTo>
                  <a:pt x="297179" y="1130807"/>
                </a:lnTo>
                <a:lnTo>
                  <a:pt x="326136" y="1118615"/>
                </a:lnTo>
                <a:lnTo>
                  <a:pt x="356615" y="1107947"/>
                </a:lnTo>
                <a:lnTo>
                  <a:pt x="387095" y="1098803"/>
                </a:lnTo>
                <a:lnTo>
                  <a:pt x="419100" y="1091183"/>
                </a:lnTo>
                <a:lnTo>
                  <a:pt x="451103" y="1085087"/>
                </a:lnTo>
                <a:lnTo>
                  <a:pt x="484631" y="1080515"/>
                </a:lnTo>
                <a:lnTo>
                  <a:pt x="521207" y="1075943"/>
                </a:lnTo>
                <a:lnTo>
                  <a:pt x="516635" y="1062227"/>
                </a:lnTo>
                <a:lnTo>
                  <a:pt x="518159" y="1059179"/>
                </a:lnTo>
                <a:lnTo>
                  <a:pt x="519683" y="992123"/>
                </a:lnTo>
                <a:lnTo>
                  <a:pt x="519683" y="957071"/>
                </a:lnTo>
                <a:lnTo>
                  <a:pt x="521207" y="923543"/>
                </a:lnTo>
                <a:lnTo>
                  <a:pt x="525779" y="890015"/>
                </a:lnTo>
                <a:lnTo>
                  <a:pt x="531875" y="856487"/>
                </a:lnTo>
                <a:lnTo>
                  <a:pt x="531875" y="858011"/>
                </a:lnTo>
                <a:lnTo>
                  <a:pt x="539495" y="824483"/>
                </a:lnTo>
                <a:lnTo>
                  <a:pt x="550163" y="792479"/>
                </a:lnTo>
                <a:lnTo>
                  <a:pt x="562355" y="760475"/>
                </a:lnTo>
                <a:lnTo>
                  <a:pt x="562355" y="761999"/>
                </a:lnTo>
                <a:lnTo>
                  <a:pt x="576071" y="729995"/>
                </a:lnTo>
                <a:lnTo>
                  <a:pt x="592835" y="699515"/>
                </a:lnTo>
                <a:lnTo>
                  <a:pt x="591311" y="699515"/>
                </a:lnTo>
                <a:lnTo>
                  <a:pt x="609599" y="670559"/>
                </a:lnTo>
                <a:lnTo>
                  <a:pt x="629411" y="641603"/>
                </a:lnTo>
                <a:lnTo>
                  <a:pt x="650747" y="614171"/>
                </a:lnTo>
                <a:lnTo>
                  <a:pt x="673607" y="586739"/>
                </a:lnTo>
                <a:lnTo>
                  <a:pt x="699515" y="559307"/>
                </a:lnTo>
                <a:lnTo>
                  <a:pt x="699515" y="560831"/>
                </a:lnTo>
                <a:lnTo>
                  <a:pt x="725423" y="534923"/>
                </a:lnTo>
                <a:lnTo>
                  <a:pt x="752855" y="510539"/>
                </a:lnTo>
                <a:lnTo>
                  <a:pt x="783335" y="486155"/>
                </a:lnTo>
                <a:lnTo>
                  <a:pt x="783335" y="487679"/>
                </a:lnTo>
                <a:lnTo>
                  <a:pt x="813815" y="464819"/>
                </a:lnTo>
                <a:lnTo>
                  <a:pt x="845819" y="443483"/>
                </a:lnTo>
                <a:lnTo>
                  <a:pt x="879347" y="423671"/>
                </a:lnTo>
                <a:lnTo>
                  <a:pt x="914399" y="403859"/>
                </a:lnTo>
                <a:lnTo>
                  <a:pt x="914399" y="405383"/>
                </a:lnTo>
                <a:lnTo>
                  <a:pt x="950975" y="387095"/>
                </a:lnTo>
                <a:lnTo>
                  <a:pt x="989075" y="370331"/>
                </a:lnTo>
                <a:lnTo>
                  <a:pt x="1027175" y="356615"/>
                </a:lnTo>
                <a:lnTo>
                  <a:pt x="1068323" y="342899"/>
                </a:lnTo>
                <a:lnTo>
                  <a:pt x="1066799" y="342899"/>
                </a:lnTo>
                <a:lnTo>
                  <a:pt x="1109471" y="330707"/>
                </a:lnTo>
                <a:lnTo>
                  <a:pt x="1107947" y="330707"/>
                </a:lnTo>
                <a:lnTo>
                  <a:pt x="1150619" y="320039"/>
                </a:lnTo>
                <a:lnTo>
                  <a:pt x="1193291" y="310895"/>
                </a:lnTo>
                <a:lnTo>
                  <a:pt x="1237487" y="303275"/>
                </a:lnTo>
                <a:lnTo>
                  <a:pt x="1283207" y="298703"/>
                </a:lnTo>
                <a:lnTo>
                  <a:pt x="1319783" y="295655"/>
                </a:lnTo>
                <a:lnTo>
                  <a:pt x="1356359" y="294131"/>
                </a:lnTo>
                <a:lnTo>
                  <a:pt x="1392935" y="292607"/>
                </a:lnTo>
                <a:lnTo>
                  <a:pt x="1429511" y="292607"/>
                </a:lnTo>
                <a:lnTo>
                  <a:pt x="1466087" y="294131"/>
                </a:lnTo>
                <a:lnTo>
                  <a:pt x="1502663" y="297179"/>
                </a:lnTo>
                <a:lnTo>
                  <a:pt x="1539239" y="300227"/>
                </a:lnTo>
                <a:lnTo>
                  <a:pt x="1575815" y="306323"/>
                </a:lnTo>
                <a:lnTo>
                  <a:pt x="1610867" y="312419"/>
                </a:lnTo>
                <a:lnTo>
                  <a:pt x="1645919" y="318515"/>
                </a:lnTo>
                <a:lnTo>
                  <a:pt x="1680971" y="327659"/>
                </a:lnTo>
                <a:lnTo>
                  <a:pt x="1716023" y="336803"/>
                </a:lnTo>
                <a:lnTo>
                  <a:pt x="1749551" y="347471"/>
                </a:lnTo>
                <a:lnTo>
                  <a:pt x="1783079" y="359663"/>
                </a:lnTo>
                <a:lnTo>
                  <a:pt x="1816607" y="371855"/>
                </a:lnTo>
                <a:lnTo>
                  <a:pt x="1853183" y="387095"/>
                </a:lnTo>
                <a:lnTo>
                  <a:pt x="1847087" y="377951"/>
                </a:lnTo>
                <a:lnTo>
                  <a:pt x="1853183" y="376427"/>
                </a:lnTo>
                <a:lnTo>
                  <a:pt x="1872995" y="359663"/>
                </a:lnTo>
                <a:lnTo>
                  <a:pt x="1891283" y="336803"/>
                </a:lnTo>
                <a:lnTo>
                  <a:pt x="1912619" y="315467"/>
                </a:lnTo>
                <a:lnTo>
                  <a:pt x="1911095" y="315467"/>
                </a:lnTo>
                <a:lnTo>
                  <a:pt x="1933955" y="294131"/>
                </a:lnTo>
                <a:lnTo>
                  <a:pt x="1932431" y="294131"/>
                </a:lnTo>
                <a:lnTo>
                  <a:pt x="1955291" y="274319"/>
                </a:lnTo>
                <a:lnTo>
                  <a:pt x="1979675" y="254507"/>
                </a:lnTo>
                <a:lnTo>
                  <a:pt x="2004059" y="236219"/>
                </a:lnTo>
                <a:lnTo>
                  <a:pt x="2029967" y="219455"/>
                </a:lnTo>
                <a:lnTo>
                  <a:pt x="2057399" y="204215"/>
                </a:lnTo>
                <a:lnTo>
                  <a:pt x="2084831" y="188975"/>
                </a:lnTo>
                <a:lnTo>
                  <a:pt x="2113787" y="175259"/>
                </a:lnTo>
                <a:lnTo>
                  <a:pt x="2142743" y="163067"/>
                </a:lnTo>
                <a:lnTo>
                  <a:pt x="2173223" y="150875"/>
                </a:lnTo>
                <a:lnTo>
                  <a:pt x="2171699" y="150875"/>
                </a:lnTo>
                <a:lnTo>
                  <a:pt x="2203703" y="140207"/>
                </a:lnTo>
                <a:lnTo>
                  <a:pt x="2202179" y="140207"/>
                </a:lnTo>
                <a:lnTo>
                  <a:pt x="2234183" y="131063"/>
                </a:lnTo>
                <a:lnTo>
                  <a:pt x="2266187" y="123443"/>
                </a:lnTo>
                <a:lnTo>
                  <a:pt x="2298191" y="115824"/>
                </a:lnTo>
                <a:lnTo>
                  <a:pt x="2330195" y="109727"/>
                </a:lnTo>
                <a:lnTo>
                  <a:pt x="2330195" y="111251"/>
                </a:lnTo>
                <a:lnTo>
                  <a:pt x="2363723" y="106679"/>
                </a:lnTo>
                <a:lnTo>
                  <a:pt x="2397251" y="102107"/>
                </a:lnTo>
                <a:lnTo>
                  <a:pt x="2430779" y="100583"/>
                </a:lnTo>
                <a:lnTo>
                  <a:pt x="2464307" y="99059"/>
                </a:lnTo>
                <a:lnTo>
                  <a:pt x="2497835" y="100583"/>
                </a:lnTo>
                <a:lnTo>
                  <a:pt x="2531363" y="102107"/>
                </a:lnTo>
                <a:lnTo>
                  <a:pt x="2566415" y="105155"/>
                </a:lnTo>
                <a:lnTo>
                  <a:pt x="2564891" y="105155"/>
                </a:lnTo>
                <a:lnTo>
                  <a:pt x="2599943" y="108203"/>
                </a:lnTo>
                <a:lnTo>
                  <a:pt x="2633471" y="114300"/>
                </a:lnTo>
                <a:lnTo>
                  <a:pt x="2666999" y="121919"/>
                </a:lnTo>
                <a:lnTo>
                  <a:pt x="2699003" y="129539"/>
                </a:lnTo>
                <a:lnTo>
                  <a:pt x="2732531" y="138683"/>
                </a:lnTo>
                <a:lnTo>
                  <a:pt x="2764535" y="149351"/>
                </a:lnTo>
                <a:lnTo>
                  <a:pt x="2796539" y="163067"/>
                </a:lnTo>
                <a:lnTo>
                  <a:pt x="2819399" y="172212"/>
                </a:lnTo>
                <a:lnTo>
                  <a:pt x="2840735" y="181355"/>
                </a:lnTo>
                <a:lnTo>
                  <a:pt x="2862071" y="192024"/>
                </a:lnTo>
                <a:lnTo>
                  <a:pt x="2881883" y="204215"/>
                </a:lnTo>
                <a:lnTo>
                  <a:pt x="2901695" y="214883"/>
                </a:lnTo>
                <a:lnTo>
                  <a:pt x="2921507" y="227075"/>
                </a:lnTo>
                <a:lnTo>
                  <a:pt x="2941319" y="240791"/>
                </a:lnTo>
                <a:lnTo>
                  <a:pt x="2939795" y="240791"/>
                </a:lnTo>
                <a:lnTo>
                  <a:pt x="2962655" y="257555"/>
                </a:lnTo>
                <a:lnTo>
                  <a:pt x="2965703" y="245363"/>
                </a:lnTo>
                <a:lnTo>
                  <a:pt x="2971799" y="227075"/>
                </a:lnTo>
                <a:lnTo>
                  <a:pt x="2961382" y="242123"/>
                </a:lnTo>
                <a:lnTo>
                  <a:pt x="2958083" y="246887"/>
                </a:lnTo>
                <a:lnTo>
                  <a:pt x="2947415" y="231648"/>
                </a:lnTo>
                <a:lnTo>
                  <a:pt x="2927603" y="219455"/>
                </a:lnTo>
                <a:lnTo>
                  <a:pt x="2907791" y="205739"/>
                </a:lnTo>
                <a:lnTo>
                  <a:pt x="2887979" y="195071"/>
                </a:lnTo>
                <a:lnTo>
                  <a:pt x="2866643" y="182879"/>
                </a:lnTo>
                <a:lnTo>
                  <a:pt x="2845307" y="172212"/>
                </a:lnTo>
                <a:lnTo>
                  <a:pt x="2823971" y="161543"/>
                </a:lnTo>
                <a:lnTo>
                  <a:pt x="2801111" y="152400"/>
                </a:lnTo>
                <a:lnTo>
                  <a:pt x="2769107" y="140207"/>
                </a:lnTo>
                <a:lnTo>
                  <a:pt x="2735579" y="129539"/>
                </a:lnTo>
                <a:lnTo>
                  <a:pt x="2702051" y="118871"/>
                </a:lnTo>
                <a:lnTo>
                  <a:pt x="2668523" y="111251"/>
                </a:lnTo>
                <a:lnTo>
                  <a:pt x="2634995" y="103631"/>
                </a:lnTo>
                <a:lnTo>
                  <a:pt x="2601467" y="99059"/>
                </a:lnTo>
                <a:lnTo>
                  <a:pt x="2566415" y="94487"/>
                </a:lnTo>
                <a:lnTo>
                  <a:pt x="2532887" y="91439"/>
                </a:lnTo>
                <a:lnTo>
                  <a:pt x="2497835" y="89915"/>
                </a:lnTo>
                <a:lnTo>
                  <a:pt x="2464307" y="88391"/>
                </a:lnTo>
                <a:lnTo>
                  <a:pt x="2430779" y="89915"/>
                </a:lnTo>
                <a:lnTo>
                  <a:pt x="2395727" y="91439"/>
                </a:lnTo>
                <a:lnTo>
                  <a:pt x="2362199" y="96012"/>
                </a:lnTo>
                <a:lnTo>
                  <a:pt x="2328671" y="100583"/>
                </a:lnTo>
                <a:lnTo>
                  <a:pt x="2296667" y="106679"/>
                </a:lnTo>
                <a:lnTo>
                  <a:pt x="2263139" y="112775"/>
                </a:lnTo>
                <a:lnTo>
                  <a:pt x="2231135" y="121919"/>
                </a:lnTo>
                <a:lnTo>
                  <a:pt x="2199131" y="131063"/>
                </a:lnTo>
                <a:lnTo>
                  <a:pt x="2168651" y="141731"/>
                </a:lnTo>
                <a:lnTo>
                  <a:pt x="2138171" y="152400"/>
                </a:lnTo>
                <a:lnTo>
                  <a:pt x="2109215" y="166115"/>
                </a:lnTo>
                <a:lnTo>
                  <a:pt x="2080259" y="179831"/>
                </a:lnTo>
                <a:lnTo>
                  <a:pt x="2051303" y="195071"/>
                </a:lnTo>
                <a:lnTo>
                  <a:pt x="2025395" y="210312"/>
                </a:lnTo>
                <a:lnTo>
                  <a:pt x="1997963" y="228600"/>
                </a:lnTo>
                <a:lnTo>
                  <a:pt x="1973579" y="246887"/>
                </a:lnTo>
                <a:lnTo>
                  <a:pt x="1949195" y="265175"/>
                </a:lnTo>
                <a:lnTo>
                  <a:pt x="1926335" y="286511"/>
                </a:lnTo>
                <a:lnTo>
                  <a:pt x="1904999" y="307847"/>
                </a:lnTo>
                <a:lnTo>
                  <a:pt x="1883663" y="330707"/>
                </a:lnTo>
                <a:lnTo>
                  <a:pt x="1863851" y="353567"/>
                </a:lnTo>
                <a:lnTo>
                  <a:pt x="1849243" y="374816"/>
                </a:lnTo>
                <a:lnTo>
                  <a:pt x="1819655" y="362711"/>
                </a:lnTo>
                <a:lnTo>
                  <a:pt x="1787651" y="348995"/>
                </a:lnTo>
                <a:lnTo>
                  <a:pt x="1752599" y="336803"/>
                </a:lnTo>
                <a:lnTo>
                  <a:pt x="1719071" y="326135"/>
                </a:lnTo>
                <a:lnTo>
                  <a:pt x="1684019" y="316991"/>
                </a:lnTo>
                <a:lnTo>
                  <a:pt x="1648967" y="309371"/>
                </a:lnTo>
                <a:lnTo>
                  <a:pt x="1612391" y="301751"/>
                </a:lnTo>
                <a:lnTo>
                  <a:pt x="1577339" y="295655"/>
                </a:lnTo>
                <a:lnTo>
                  <a:pt x="1540763" y="291083"/>
                </a:lnTo>
                <a:lnTo>
                  <a:pt x="1504187" y="286511"/>
                </a:lnTo>
                <a:lnTo>
                  <a:pt x="1467611" y="283463"/>
                </a:lnTo>
                <a:lnTo>
                  <a:pt x="1429511" y="281939"/>
                </a:lnTo>
                <a:lnTo>
                  <a:pt x="1392935" y="281939"/>
                </a:lnTo>
                <a:lnTo>
                  <a:pt x="1356359" y="283463"/>
                </a:lnTo>
                <a:lnTo>
                  <a:pt x="1318259" y="284987"/>
                </a:lnTo>
                <a:lnTo>
                  <a:pt x="1281683" y="288035"/>
                </a:lnTo>
                <a:lnTo>
                  <a:pt x="1235963" y="294131"/>
                </a:lnTo>
                <a:lnTo>
                  <a:pt x="1191767" y="300227"/>
                </a:lnTo>
                <a:lnTo>
                  <a:pt x="1149095" y="309371"/>
                </a:lnTo>
                <a:lnTo>
                  <a:pt x="1106423" y="320039"/>
                </a:lnTo>
                <a:lnTo>
                  <a:pt x="1063751" y="332231"/>
                </a:lnTo>
                <a:lnTo>
                  <a:pt x="1024127" y="345947"/>
                </a:lnTo>
                <a:lnTo>
                  <a:pt x="984503" y="361187"/>
                </a:lnTo>
                <a:lnTo>
                  <a:pt x="946403" y="377951"/>
                </a:lnTo>
                <a:lnTo>
                  <a:pt x="909827" y="394715"/>
                </a:lnTo>
                <a:lnTo>
                  <a:pt x="874775" y="414527"/>
                </a:lnTo>
                <a:lnTo>
                  <a:pt x="841247" y="434339"/>
                </a:lnTo>
                <a:lnTo>
                  <a:pt x="807719" y="455675"/>
                </a:lnTo>
                <a:lnTo>
                  <a:pt x="777239" y="478535"/>
                </a:lnTo>
                <a:lnTo>
                  <a:pt x="746759" y="502919"/>
                </a:lnTo>
                <a:lnTo>
                  <a:pt x="717803" y="527303"/>
                </a:lnTo>
                <a:lnTo>
                  <a:pt x="691895" y="553211"/>
                </a:lnTo>
                <a:lnTo>
                  <a:pt x="665987" y="579119"/>
                </a:lnTo>
                <a:lnTo>
                  <a:pt x="643127" y="606551"/>
                </a:lnTo>
                <a:lnTo>
                  <a:pt x="621791" y="635507"/>
                </a:lnTo>
                <a:lnTo>
                  <a:pt x="600455" y="664463"/>
                </a:lnTo>
                <a:lnTo>
                  <a:pt x="583691" y="694943"/>
                </a:lnTo>
                <a:lnTo>
                  <a:pt x="566927" y="725423"/>
                </a:lnTo>
                <a:lnTo>
                  <a:pt x="551687" y="757427"/>
                </a:lnTo>
                <a:lnTo>
                  <a:pt x="539495" y="789431"/>
                </a:lnTo>
                <a:lnTo>
                  <a:pt x="528827" y="821435"/>
                </a:lnTo>
                <a:lnTo>
                  <a:pt x="521207" y="854963"/>
                </a:lnTo>
                <a:lnTo>
                  <a:pt x="515111" y="888491"/>
                </a:lnTo>
                <a:lnTo>
                  <a:pt x="510539" y="922019"/>
                </a:lnTo>
                <a:lnTo>
                  <a:pt x="509015" y="957071"/>
                </a:lnTo>
                <a:lnTo>
                  <a:pt x="509015" y="992123"/>
                </a:lnTo>
                <a:lnTo>
                  <a:pt x="510539" y="1008887"/>
                </a:lnTo>
                <a:lnTo>
                  <a:pt x="512063" y="1027175"/>
                </a:lnTo>
                <a:lnTo>
                  <a:pt x="513587" y="1043939"/>
                </a:lnTo>
                <a:lnTo>
                  <a:pt x="516534" y="1061618"/>
                </a:lnTo>
                <a:lnTo>
                  <a:pt x="516635" y="1065275"/>
                </a:lnTo>
                <a:lnTo>
                  <a:pt x="512063" y="1068323"/>
                </a:lnTo>
                <a:lnTo>
                  <a:pt x="513841" y="1065656"/>
                </a:lnTo>
                <a:lnTo>
                  <a:pt x="483107" y="1069847"/>
                </a:lnTo>
                <a:lnTo>
                  <a:pt x="449579" y="1074419"/>
                </a:lnTo>
                <a:lnTo>
                  <a:pt x="417575" y="1080515"/>
                </a:lnTo>
                <a:lnTo>
                  <a:pt x="384047" y="1089659"/>
                </a:lnTo>
                <a:lnTo>
                  <a:pt x="353567" y="1098803"/>
                </a:lnTo>
                <a:lnTo>
                  <a:pt x="323088" y="1109471"/>
                </a:lnTo>
                <a:lnTo>
                  <a:pt x="292607" y="1121663"/>
                </a:lnTo>
                <a:lnTo>
                  <a:pt x="265175" y="1133855"/>
                </a:lnTo>
                <a:lnTo>
                  <a:pt x="236219" y="1149095"/>
                </a:lnTo>
                <a:lnTo>
                  <a:pt x="210312" y="1164335"/>
                </a:lnTo>
                <a:lnTo>
                  <a:pt x="184403" y="1182623"/>
                </a:lnTo>
                <a:lnTo>
                  <a:pt x="161543" y="1200911"/>
                </a:lnTo>
                <a:lnTo>
                  <a:pt x="138683" y="1219199"/>
                </a:lnTo>
                <a:lnTo>
                  <a:pt x="117347" y="1240535"/>
                </a:lnTo>
                <a:lnTo>
                  <a:pt x="97536" y="1261871"/>
                </a:lnTo>
                <a:lnTo>
                  <a:pt x="79247" y="1284731"/>
                </a:lnTo>
                <a:lnTo>
                  <a:pt x="64007" y="1304543"/>
                </a:lnTo>
                <a:lnTo>
                  <a:pt x="51815" y="1324355"/>
                </a:lnTo>
                <a:lnTo>
                  <a:pt x="39624" y="1345691"/>
                </a:lnTo>
                <a:lnTo>
                  <a:pt x="30479" y="1367027"/>
                </a:lnTo>
                <a:lnTo>
                  <a:pt x="21336" y="1386839"/>
                </a:lnTo>
                <a:lnTo>
                  <a:pt x="13715" y="1408175"/>
                </a:lnTo>
                <a:lnTo>
                  <a:pt x="9143" y="1431035"/>
                </a:lnTo>
                <a:lnTo>
                  <a:pt x="4571" y="1452371"/>
                </a:lnTo>
                <a:lnTo>
                  <a:pt x="1524" y="1473707"/>
                </a:lnTo>
                <a:lnTo>
                  <a:pt x="0" y="1495043"/>
                </a:lnTo>
                <a:lnTo>
                  <a:pt x="0" y="1539239"/>
                </a:lnTo>
                <a:lnTo>
                  <a:pt x="3047" y="1560575"/>
                </a:lnTo>
                <a:lnTo>
                  <a:pt x="6095" y="1581911"/>
                </a:lnTo>
                <a:lnTo>
                  <a:pt x="12191" y="1601723"/>
                </a:lnTo>
                <a:lnTo>
                  <a:pt x="18287" y="1623059"/>
                </a:lnTo>
                <a:lnTo>
                  <a:pt x="25907" y="1644395"/>
                </a:lnTo>
                <a:lnTo>
                  <a:pt x="35051" y="1664207"/>
                </a:lnTo>
                <a:lnTo>
                  <a:pt x="45719" y="1684019"/>
                </a:lnTo>
                <a:lnTo>
                  <a:pt x="56387" y="1703831"/>
                </a:lnTo>
                <a:lnTo>
                  <a:pt x="68579" y="1723643"/>
                </a:lnTo>
                <a:lnTo>
                  <a:pt x="82295" y="1741931"/>
                </a:lnTo>
                <a:lnTo>
                  <a:pt x="97536" y="1760219"/>
                </a:lnTo>
                <a:lnTo>
                  <a:pt x="114300" y="1778507"/>
                </a:lnTo>
                <a:lnTo>
                  <a:pt x="131063" y="1795271"/>
                </a:lnTo>
                <a:lnTo>
                  <a:pt x="150875" y="1812035"/>
                </a:lnTo>
                <a:lnTo>
                  <a:pt x="170687" y="1827275"/>
                </a:lnTo>
                <a:lnTo>
                  <a:pt x="190500" y="1842515"/>
                </a:lnTo>
                <a:lnTo>
                  <a:pt x="213359" y="1856231"/>
                </a:lnTo>
                <a:lnTo>
                  <a:pt x="236219" y="1869947"/>
                </a:lnTo>
                <a:lnTo>
                  <a:pt x="260603" y="1883663"/>
                </a:lnTo>
                <a:lnTo>
                  <a:pt x="277287" y="1892005"/>
                </a:lnTo>
                <a:lnTo>
                  <a:pt x="283463" y="1886711"/>
                </a:lnTo>
                <a:lnTo>
                  <a:pt x="265175" y="1874519"/>
                </a:lnTo>
                <a:lnTo>
                  <a:pt x="240791" y="1860803"/>
                </a:lnTo>
                <a:lnTo>
                  <a:pt x="240791" y="1862327"/>
                </a:lnTo>
                <a:lnTo>
                  <a:pt x="217931" y="1848611"/>
                </a:lnTo>
                <a:lnTo>
                  <a:pt x="196595" y="1833371"/>
                </a:lnTo>
                <a:lnTo>
                  <a:pt x="176783" y="1819655"/>
                </a:lnTo>
                <a:lnTo>
                  <a:pt x="156971" y="1802891"/>
                </a:lnTo>
                <a:lnTo>
                  <a:pt x="138683" y="1787651"/>
                </a:lnTo>
                <a:lnTo>
                  <a:pt x="121919" y="1770887"/>
                </a:lnTo>
                <a:lnTo>
                  <a:pt x="105155" y="1752599"/>
                </a:lnTo>
                <a:lnTo>
                  <a:pt x="106679" y="1752599"/>
                </a:lnTo>
                <a:lnTo>
                  <a:pt x="91439" y="1735835"/>
                </a:lnTo>
                <a:lnTo>
                  <a:pt x="77724" y="1717547"/>
                </a:lnTo>
                <a:lnTo>
                  <a:pt x="65531" y="1697735"/>
                </a:lnTo>
                <a:lnTo>
                  <a:pt x="65531" y="1699259"/>
                </a:lnTo>
                <a:lnTo>
                  <a:pt x="54863" y="1679447"/>
                </a:lnTo>
                <a:lnTo>
                  <a:pt x="44195" y="1659635"/>
                </a:lnTo>
                <a:lnTo>
                  <a:pt x="35051" y="1639823"/>
                </a:lnTo>
                <a:lnTo>
                  <a:pt x="27431" y="1620011"/>
                </a:lnTo>
                <a:lnTo>
                  <a:pt x="28955" y="1620011"/>
                </a:lnTo>
                <a:lnTo>
                  <a:pt x="21336" y="1600199"/>
                </a:lnTo>
                <a:lnTo>
                  <a:pt x="16763" y="1578863"/>
                </a:lnTo>
                <a:lnTo>
                  <a:pt x="13715" y="1559051"/>
                </a:lnTo>
                <a:lnTo>
                  <a:pt x="10667" y="1537715"/>
                </a:lnTo>
                <a:lnTo>
                  <a:pt x="10667" y="1495043"/>
                </a:lnTo>
                <a:lnTo>
                  <a:pt x="12191" y="1475231"/>
                </a:lnTo>
                <a:lnTo>
                  <a:pt x="15239" y="1453895"/>
                </a:lnTo>
                <a:lnTo>
                  <a:pt x="18287" y="1432559"/>
                </a:lnTo>
                <a:lnTo>
                  <a:pt x="24383" y="1411223"/>
                </a:lnTo>
                <a:lnTo>
                  <a:pt x="24383" y="1412747"/>
                </a:lnTo>
                <a:lnTo>
                  <a:pt x="32003" y="1391411"/>
                </a:lnTo>
                <a:lnTo>
                  <a:pt x="30479" y="1391411"/>
                </a:lnTo>
                <a:lnTo>
                  <a:pt x="39624" y="1370075"/>
                </a:lnTo>
                <a:lnTo>
                  <a:pt x="48767" y="1350263"/>
                </a:lnTo>
                <a:lnTo>
                  <a:pt x="60959" y="1330451"/>
                </a:lnTo>
                <a:lnTo>
                  <a:pt x="73151" y="1310639"/>
                </a:lnTo>
                <a:lnTo>
                  <a:pt x="86867" y="1290827"/>
                </a:lnTo>
                <a:lnTo>
                  <a:pt x="105155" y="1267967"/>
                </a:lnTo>
                <a:lnTo>
                  <a:pt x="124967" y="1246631"/>
                </a:lnTo>
                <a:lnTo>
                  <a:pt x="124967" y="1248155"/>
                </a:lnTo>
                <a:lnTo>
                  <a:pt x="144779" y="1226819"/>
                </a:lnTo>
                <a:close/>
              </a:path>
              <a:path w="5696711" h="3218687">
                <a:moveTo>
                  <a:pt x="284988" y="1895855"/>
                </a:moveTo>
                <a:lnTo>
                  <a:pt x="269747" y="1912619"/>
                </a:lnTo>
                <a:lnTo>
                  <a:pt x="297179" y="1889759"/>
                </a:lnTo>
                <a:lnTo>
                  <a:pt x="284988" y="1895855"/>
                </a:lnTo>
                <a:close/>
              </a:path>
              <a:path w="5696711" h="3218687">
                <a:moveTo>
                  <a:pt x="5611367" y="1834895"/>
                </a:moveTo>
                <a:lnTo>
                  <a:pt x="5591555" y="1863851"/>
                </a:lnTo>
                <a:lnTo>
                  <a:pt x="5593079" y="1863851"/>
                </a:lnTo>
                <a:lnTo>
                  <a:pt x="5571743" y="1894331"/>
                </a:lnTo>
                <a:lnTo>
                  <a:pt x="5571743" y="1892807"/>
                </a:lnTo>
                <a:lnTo>
                  <a:pt x="5550407" y="1921763"/>
                </a:lnTo>
                <a:lnTo>
                  <a:pt x="5526023" y="1949195"/>
                </a:lnTo>
                <a:lnTo>
                  <a:pt x="5500115" y="1976627"/>
                </a:lnTo>
                <a:lnTo>
                  <a:pt x="5471159" y="2002535"/>
                </a:lnTo>
                <a:lnTo>
                  <a:pt x="5442203" y="2028443"/>
                </a:lnTo>
                <a:lnTo>
                  <a:pt x="5442203" y="2026919"/>
                </a:lnTo>
                <a:lnTo>
                  <a:pt x="5410199" y="2051303"/>
                </a:lnTo>
                <a:lnTo>
                  <a:pt x="5376671" y="2075687"/>
                </a:lnTo>
                <a:lnTo>
                  <a:pt x="5376671" y="2074163"/>
                </a:lnTo>
                <a:lnTo>
                  <a:pt x="5341619" y="2097023"/>
                </a:lnTo>
                <a:lnTo>
                  <a:pt x="5318759" y="2110739"/>
                </a:lnTo>
                <a:lnTo>
                  <a:pt x="5294375" y="2122931"/>
                </a:lnTo>
                <a:lnTo>
                  <a:pt x="5271515" y="2135123"/>
                </a:lnTo>
                <a:lnTo>
                  <a:pt x="5247131" y="2145791"/>
                </a:lnTo>
                <a:lnTo>
                  <a:pt x="5221223" y="2156459"/>
                </a:lnTo>
                <a:lnTo>
                  <a:pt x="5222747" y="2156459"/>
                </a:lnTo>
                <a:lnTo>
                  <a:pt x="5196839" y="2167127"/>
                </a:lnTo>
                <a:lnTo>
                  <a:pt x="5170931" y="2176271"/>
                </a:lnTo>
                <a:lnTo>
                  <a:pt x="5145023" y="2183891"/>
                </a:lnTo>
                <a:lnTo>
                  <a:pt x="5119115" y="2193035"/>
                </a:lnTo>
                <a:lnTo>
                  <a:pt x="5091683" y="2200655"/>
                </a:lnTo>
                <a:lnTo>
                  <a:pt x="5093207" y="2200655"/>
                </a:lnTo>
                <a:lnTo>
                  <a:pt x="5065775" y="2206751"/>
                </a:lnTo>
                <a:lnTo>
                  <a:pt x="5038343" y="2212847"/>
                </a:lnTo>
                <a:lnTo>
                  <a:pt x="5010911" y="2218943"/>
                </a:lnTo>
                <a:lnTo>
                  <a:pt x="4983479" y="2223515"/>
                </a:lnTo>
                <a:lnTo>
                  <a:pt x="4954523" y="2228087"/>
                </a:lnTo>
                <a:lnTo>
                  <a:pt x="4933187" y="2237231"/>
                </a:lnTo>
                <a:lnTo>
                  <a:pt x="4928615" y="2241803"/>
                </a:lnTo>
                <a:lnTo>
                  <a:pt x="4928615" y="2296667"/>
                </a:lnTo>
                <a:lnTo>
                  <a:pt x="4931663" y="2266187"/>
                </a:lnTo>
                <a:lnTo>
                  <a:pt x="4932972" y="2241319"/>
                </a:lnTo>
                <a:lnTo>
                  <a:pt x="4956047" y="2238755"/>
                </a:lnTo>
                <a:lnTo>
                  <a:pt x="4985003" y="2234183"/>
                </a:lnTo>
                <a:lnTo>
                  <a:pt x="5012435" y="2229611"/>
                </a:lnTo>
                <a:lnTo>
                  <a:pt x="5039867" y="2223515"/>
                </a:lnTo>
                <a:lnTo>
                  <a:pt x="5067299" y="2217419"/>
                </a:lnTo>
                <a:lnTo>
                  <a:pt x="5094731" y="2209799"/>
                </a:lnTo>
                <a:lnTo>
                  <a:pt x="5122163" y="2202179"/>
                </a:lnTo>
                <a:lnTo>
                  <a:pt x="5175503" y="2185415"/>
                </a:lnTo>
                <a:lnTo>
                  <a:pt x="5225795" y="2165603"/>
                </a:lnTo>
                <a:lnTo>
                  <a:pt x="5276087" y="2144267"/>
                </a:lnTo>
                <a:lnTo>
                  <a:pt x="5323331" y="2119883"/>
                </a:lnTo>
                <a:lnTo>
                  <a:pt x="5382767" y="2083307"/>
                </a:lnTo>
                <a:lnTo>
                  <a:pt x="5416295" y="2060447"/>
                </a:lnTo>
                <a:lnTo>
                  <a:pt x="5448299" y="2036063"/>
                </a:lnTo>
                <a:lnTo>
                  <a:pt x="5478779" y="2010155"/>
                </a:lnTo>
                <a:lnTo>
                  <a:pt x="5507735" y="1984247"/>
                </a:lnTo>
                <a:lnTo>
                  <a:pt x="5533643" y="1956815"/>
                </a:lnTo>
                <a:lnTo>
                  <a:pt x="5558027" y="1929383"/>
                </a:lnTo>
                <a:lnTo>
                  <a:pt x="5580887" y="1900427"/>
                </a:lnTo>
                <a:lnTo>
                  <a:pt x="5600699" y="1869947"/>
                </a:lnTo>
                <a:lnTo>
                  <a:pt x="5618987" y="1839467"/>
                </a:lnTo>
                <a:lnTo>
                  <a:pt x="5650991" y="1778507"/>
                </a:lnTo>
                <a:lnTo>
                  <a:pt x="5673851" y="1714499"/>
                </a:lnTo>
                <a:lnTo>
                  <a:pt x="5689091" y="1648967"/>
                </a:lnTo>
                <a:lnTo>
                  <a:pt x="5696711" y="1583435"/>
                </a:lnTo>
                <a:lnTo>
                  <a:pt x="5696711" y="1549907"/>
                </a:lnTo>
                <a:lnTo>
                  <a:pt x="5692139" y="1482851"/>
                </a:lnTo>
                <a:lnTo>
                  <a:pt x="5678423" y="1417319"/>
                </a:lnTo>
                <a:lnTo>
                  <a:pt x="5657087" y="1351787"/>
                </a:lnTo>
                <a:lnTo>
                  <a:pt x="5641847" y="1319783"/>
                </a:lnTo>
                <a:lnTo>
                  <a:pt x="5625083" y="1287779"/>
                </a:lnTo>
                <a:lnTo>
                  <a:pt x="5606795" y="1257299"/>
                </a:lnTo>
                <a:lnTo>
                  <a:pt x="5586983" y="1226819"/>
                </a:lnTo>
                <a:lnTo>
                  <a:pt x="5564123" y="1196339"/>
                </a:lnTo>
                <a:lnTo>
                  <a:pt x="5538215" y="1167383"/>
                </a:lnTo>
                <a:lnTo>
                  <a:pt x="5514373" y="1140736"/>
                </a:lnTo>
                <a:lnTo>
                  <a:pt x="5512307" y="1138427"/>
                </a:lnTo>
                <a:lnTo>
                  <a:pt x="5521451" y="1127759"/>
                </a:lnTo>
                <a:lnTo>
                  <a:pt x="5530595" y="1109471"/>
                </a:lnTo>
                <a:lnTo>
                  <a:pt x="5538215" y="1091183"/>
                </a:lnTo>
                <a:lnTo>
                  <a:pt x="5544311" y="1072895"/>
                </a:lnTo>
                <a:lnTo>
                  <a:pt x="5553455" y="1045463"/>
                </a:lnTo>
                <a:lnTo>
                  <a:pt x="5561075" y="1018031"/>
                </a:lnTo>
                <a:lnTo>
                  <a:pt x="5559551" y="937259"/>
                </a:lnTo>
                <a:lnTo>
                  <a:pt x="5561075" y="1018031"/>
                </a:lnTo>
                <a:lnTo>
                  <a:pt x="5565647" y="990599"/>
                </a:lnTo>
                <a:lnTo>
                  <a:pt x="5568695" y="963167"/>
                </a:lnTo>
                <a:lnTo>
                  <a:pt x="5570219" y="937259"/>
                </a:lnTo>
                <a:lnTo>
                  <a:pt x="5570219" y="909827"/>
                </a:lnTo>
                <a:lnTo>
                  <a:pt x="5567171" y="882395"/>
                </a:lnTo>
                <a:lnTo>
                  <a:pt x="5564123" y="856487"/>
                </a:lnTo>
                <a:lnTo>
                  <a:pt x="5558027" y="830579"/>
                </a:lnTo>
                <a:lnTo>
                  <a:pt x="5550407" y="804671"/>
                </a:lnTo>
                <a:lnTo>
                  <a:pt x="5542787" y="778763"/>
                </a:lnTo>
                <a:lnTo>
                  <a:pt x="5532119" y="754379"/>
                </a:lnTo>
                <a:lnTo>
                  <a:pt x="5519927" y="728471"/>
                </a:lnTo>
                <a:lnTo>
                  <a:pt x="5507735" y="705611"/>
                </a:lnTo>
                <a:lnTo>
                  <a:pt x="5492495" y="681227"/>
                </a:lnTo>
                <a:lnTo>
                  <a:pt x="5475731" y="658367"/>
                </a:lnTo>
                <a:lnTo>
                  <a:pt x="5458967" y="635507"/>
                </a:lnTo>
                <a:lnTo>
                  <a:pt x="5439155" y="614171"/>
                </a:lnTo>
                <a:lnTo>
                  <a:pt x="5419343" y="592835"/>
                </a:lnTo>
                <a:lnTo>
                  <a:pt x="5398007" y="573023"/>
                </a:lnTo>
                <a:lnTo>
                  <a:pt x="5375147" y="553211"/>
                </a:lnTo>
                <a:lnTo>
                  <a:pt x="5350763" y="534923"/>
                </a:lnTo>
                <a:lnTo>
                  <a:pt x="5324855" y="516635"/>
                </a:lnTo>
                <a:lnTo>
                  <a:pt x="5298947" y="499871"/>
                </a:lnTo>
                <a:lnTo>
                  <a:pt x="5271515" y="484631"/>
                </a:lnTo>
                <a:lnTo>
                  <a:pt x="5242559" y="469391"/>
                </a:lnTo>
                <a:lnTo>
                  <a:pt x="5213603" y="455675"/>
                </a:lnTo>
                <a:lnTo>
                  <a:pt x="5181599" y="443483"/>
                </a:lnTo>
                <a:lnTo>
                  <a:pt x="5149595" y="431291"/>
                </a:lnTo>
                <a:lnTo>
                  <a:pt x="5117591" y="420623"/>
                </a:lnTo>
                <a:lnTo>
                  <a:pt x="5084063" y="411479"/>
                </a:lnTo>
                <a:lnTo>
                  <a:pt x="5051523" y="404406"/>
                </a:lnTo>
                <a:lnTo>
                  <a:pt x="5047487" y="385571"/>
                </a:lnTo>
                <a:lnTo>
                  <a:pt x="5039867" y="365759"/>
                </a:lnTo>
                <a:lnTo>
                  <a:pt x="5032247" y="344423"/>
                </a:lnTo>
                <a:lnTo>
                  <a:pt x="5023103" y="324611"/>
                </a:lnTo>
                <a:lnTo>
                  <a:pt x="5013959" y="304799"/>
                </a:lnTo>
                <a:lnTo>
                  <a:pt x="5001767" y="284987"/>
                </a:lnTo>
                <a:lnTo>
                  <a:pt x="4989575" y="266699"/>
                </a:lnTo>
                <a:lnTo>
                  <a:pt x="4975859" y="248411"/>
                </a:lnTo>
                <a:lnTo>
                  <a:pt x="4962143" y="230124"/>
                </a:lnTo>
                <a:lnTo>
                  <a:pt x="4946903" y="211836"/>
                </a:lnTo>
                <a:lnTo>
                  <a:pt x="4930139" y="195071"/>
                </a:lnTo>
                <a:lnTo>
                  <a:pt x="4913375" y="178307"/>
                </a:lnTo>
                <a:lnTo>
                  <a:pt x="4895087" y="161543"/>
                </a:lnTo>
                <a:lnTo>
                  <a:pt x="4875275" y="146303"/>
                </a:lnTo>
                <a:lnTo>
                  <a:pt x="4855463" y="131063"/>
                </a:lnTo>
                <a:lnTo>
                  <a:pt x="4834127" y="117348"/>
                </a:lnTo>
                <a:lnTo>
                  <a:pt x="4809743" y="102107"/>
                </a:lnTo>
                <a:lnTo>
                  <a:pt x="4782311" y="86867"/>
                </a:lnTo>
                <a:lnTo>
                  <a:pt x="4754879" y="73151"/>
                </a:lnTo>
                <a:lnTo>
                  <a:pt x="4727447" y="60959"/>
                </a:lnTo>
                <a:lnTo>
                  <a:pt x="4698491" y="50292"/>
                </a:lnTo>
                <a:lnTo>
                  <a:pt x="4669535" y="39624"/>
                </a:lnTo>
                <a:lnTo>
                  <a:pt x="4640579" y="30479"/>
                </a:lnTo>
                <a:lnTo>
                  <a:pt x="4611623" y="22859"/>
                </a:lnTo>
                <a:lnTo>
                  <a:pt x="4581143" y="16763"/>
                </a:lnTo>
                <a:lnTo>
                  <a:pt x="4550663" y="10668"/>
                </a:lnTo>
                <a:lnTo>
                  <a:pt x="4520183" y="6096"/>
                </a:lnTo>
                <a:lnTo>
                  <a:pt x="4489703" y="3048"/>
                </a:lnTo>
                <a:lnTo>
                  <a:pt x="4459223" y="1524"/>
                </a:lnTo>
                <a:lnTo>
                  <a:pt x="4427219" y="0"/>
                </a:lnTo>
                <a:lnTo>
                  <a:pt x="4396739" y="1524"/>
                </a:lnTo>
                <a:lnTo>
                  <a:pt x="4366259" y="3048"/>
                </a:lnTo>
                <a:lnTo>
                  <a:pt x="4335779" y="4572"/>
                </a:lnTo>
                <a:lnTo>
                  <a:pt x="4305299" y="9144"/>
                </a:lnTo>
                <a:lnTo>
                  <a:pt x="4274819" y="13715"/>
                </a:lnTo>
                <a:lnTo>
                  <a:pt x="4244339" y="18287"/>
                </a:lnTo>
                <a:lnTo>
                  <a:pt x="4215383" y="25907"/>
                </a:lnTo>
                <a:lnTo>
                  <a:pt x="4186427" y="33527"/>
                </a:lnTo>
                <a:lnTo>
                  <a:pt x="4157471" y="42672"/>
                </a:lnTo>
                <a:lnTo>
                  <a:pt x="4128515" y="53339"/>
                </a:lnTo>
                <a:lnTo>
                  <a:pt x="4101083" y="65531"/>
                </a:lnTo>
                <a:lnTo>
                  <a:pt x="4073651" y="77724"/>
                </a:lnTo>
                <a:lnTo>
                  <a:pt x="4047743" y="91439"/>
                </a:lnTo>
                <a:lnTo>
                  <a:pt x="4021835" y="105155"/>
                </a:lnTo>
                <a:lnTo>
                  <a:pt x="3997451" y="121919"/>
                </a:lnTo>
                <a:lnTo>
                  <a:pt x="3973067" y="138683"/>
                </a:lnTo>
                <a:lnTo>
                  <a:pt x="3950207" y="155448"/>
                </a:lnTo>
                <a:lnTo>
                  <a:pt x="3932033" y="172324"/>
                </a:lnTo>
                <a:lnTo>
                  <a:pt x="3915155" y="155448"/>
                </a:lnTo>
                <a:lnTo>
                  <a:pt x="3892295" y="137159"/>
                </a:lnTo>
                <a:lnTo>
                  <a:pt x="3869435" y="118871"/>
                </a:lnTo>
                <a:lnTo>
                  <a:pt x="3843527" y="102107"/>
                </a:lnTo>
                <a:lnTo>
                  <a:pt x="3817619" y="86867"/>
                </a:lnTo>
                <a:lnTo>
                  <a:pt x="3790187" y="71627"/>
                </a:lnTo>
                <a:lnTo>
                  <a:pt x="3762755" y="59435"/>
                </a:lnTo>
                <a:lnTo>
                  <a:pt x="3733799" y="47244"/>
                </a:lnTo>
                <a:lnTo>
                  <a:pt x="3706367" y="36575"/>
                </a:lnTo>
                <a:lnTo>
                  <a:pt x="3678935" y="28955"/>
                </a:lnTo>
                <a:lnTo>
                  <a:pt x="3651503" y="21335"/>
                </a:lnTo>
                <a:lnTo>
                  <a:pt x="3624071" y="15239"/>
                </a:lnTo>
                <a:lnTo>
                  <a:pt x="3596639" y="9144"/>
                </a:lnTo>
                <a:lnTo>
                  <a:pt x="3567683" y="6096"/>
                </a:lnTo>
                <a:lnTo>
                  <a:pt x="3540251" y="3048"/>
                </a:lnTo>
                <a:lnTo>
                  <a:pt x="3511295" y="0"/>
                </a:lnTo>
                <a:lnTo>
                  <a:pt x="3456431" y="0"/>
                </a:lnTo>
                <a:lnTo>
                  <a:pt x="3427475" y="1524"/>
                </a:lnTo>
                <a:lnTo>
                  <a:pt x="3400043" y="3048"/>
                </a:lnTo>
                <a:lnTo>
                  <a:pt x="3372611" y="7620"/>
                </a:lnTo>
                <a:lnTo>
                  <a:pt x="3345179" y="10668"/>
                </a:lnTo>
                <a:lnTo>
                  <a:pt x="3319271" y="16763"/>
                </a:lnTo>
                <a:lnTo>
                  <a:pt x="3291839" y="22859"/>
                </a:lnTo>
                <a:lnTo>
                  <a:pt x="3265931" y="30479"/>
                </a:lnTo>
                <a:lnTo>
                  <a:pt x="3240023" y="38100"/>
                </a:lnTo>
                <a:lnTo>
                  <a:pt x="3215639" y="47244"/>
                </a:lnTo>
                <a:lnTo>
                  <a:pt x="3191255" y="57911"/>
                </a:lnTo>
                <a:lnTo>
                  <a:pt x="3166871" y="68579"/>
                </a:lnTo>
                <a:lnTo>
                  <a:pt x="3144011" y="80772"/>
                </a:lnTo>
                <a:lnTo>
                  <a:pt x="3121151" y="92963"/>
                </a:lnTo>
                <a:lnTo>
                  <a:pt x="3099815" y="106679"/>
                </a:lnTo>
                <a:lnTo>
                  <a:pt x="3078479" y="121919"/>
                </a:lnTo>
                <a:lnTo>
                  <a:pt x="3058667" y="137159"/>
                </a:lnTo>
                <a:lnTo>
                  <a:pt x="3038855" y="152400"/>
                </a:lnTo>
                <a:lnTo>
                  <a:pt x="3020567" y="170687"/>
                </a:lnTo>
                <a:lnTo>
                  <a:pt x="3003803" y="187451"/>
                </a:lnTo>
                <a:lnTo>
                  <a:pt x="2987039" y="207263"/>
                </a:lnTo>
                <a:lnTo>
                  <a:pt x="2971799" y="227075"/>
                </a:lnTo>
                <a:lnTo>
                  <a:pt x="2965703" y="245363"/>
                </a:lnTo>
                <a:lnTo>
                  <a:pt x="2962655" y="257555"/>
                </a:lnTo>
                <a:lnTo>
                  <a:pt x="2979419" y="231648"/>
                </a:lnTo>
                <a:lnTo>
                  <a:pt x="2979419" y="233171"/>
                </a:lnTo>
                <a:lnTo>
                  <a:pt x="2994659" y="213359"/>
                </a:lnTo>
                <a:lnTo>
                  <a:pt x="3011423" y="195071"/>
                </a:lnTo>
                <a:lnTo>
                  <a:pt x="3028187" y="176783"/>
                </a:lnTo>
                <a:lnTo>
                  <a:pt x="3028187" y="178307"/>
                </a:lnTo>
                <a:lnTo>
                  <a:pt x="3046475" y="161543"/>
                </a:lnTo>
                <a:lnTo>
                  <a:pt x="3044951" y="161543"/>
                </a:lnTo>
                <a:lnTo>
                  <a:pt x="3064763" y="144779"/>
                </a:lnTo>
                <a:lnTo>
                  <a:pt x="3084575" y="129539"/>
                </a:lnTo>
                <a:lnTo>
                  <a:pt x="3104387" y="115824"/>
                </a:lnTo>
                <a:lnTo>
                  <a:pt x="3125723" y="102107"/>
                </a:lnTo>
                <a:lnTo>
                  <a:pt x="3148583" y="89915"/>
                </a:lnTo>
                <a:lnTo>
                  <a:pt x="3171443" y="77724"/>
                </a:lnTo>
                <a:lnTo>
                  <a:pt x="3195827" y="67055"/>
                </a:lnTo>
                <a:lnTo>
                  <a:pt x="3194303" y="67055"/>
                </a:lnTo>
                <a:lnTo>
                  <a:pt x="3218687" y="57911"/>
                </a:lnTo>
                <a:lnTo>
                  <a:pt x="3244595" y="48768"/>
                </a:lnTo>
                <a:lnTo>
                  <a:pt x="3268979" y="39624"/>
                </a:lnTo>
                <a:lnTo>
                  <a:pt x="3294887" y="33527"/>
                </a:lnTo>
                <a:lnTo>
                  <a:pt x="3320795" y="27431"/>
                </a:lnTo>
                <a:lnTo>
                  <a:pt x="3348227" y="21335"/>
                </a:lnTo>
                <a:lnTo>
                  <a:pt x="3346703" y="21335"/>
                </a:lnTo>
                <a:lnTo>
                  <a:pt x="3374135" y="16763"/>
                </a:lnTo>
                <a:lnTo>
                  <a:pt x="3401567" y="13715"/>
                </a:lnTo>
                <a:lnTo>
                  <a:pt x="3428999" y="12192"/>
                </a:lnTo>
                <a:lnTo>
                  <a:pt x="3456431" y="10668"/>
                </a:lnTo>
                <a:lnTo>
                  <a:pt x="3511295" y="10668"/>
                </a:lnTo>
                <a:lnTo>
                  <a:pt x="3538727" y="13715"/>
                </a:lnTo>
                <a:lnTo>
                  <a:pt x="3566159" y="15239"/>
                </a:lnTo>
                <a:lnTo>
                  <a:pt x="3595115" y="19811"/>
                </a:lnTo>
                <a:lnTo>
                  <a:pt x="3622547" y="24383"/>
                </a:lnTo>
                <a:lnTo>
                  <a:pt x="3649979" y="32003"/>
                </a:lnTo>
                <a:lnTo>
                  <a:pt x="3649979" y="30479"/>
                </a:lnTo>
                <a:lnTo>
                  <a:pt x="3675887" y="38100"/>
                </a:lnTo>
                <a:lnTo>
                  <a:pt x="3703319" y="47244"/>
                </a:lnTo>
                <a:lnTo>
                  <a:pt x="3729227" y="56387"/>
                </a:lnTo>
                <a:lnTo>
                  <a:pt x="3758183" y="68579"/>
                </a:lnTo>
                <a:lnTo>
                  <a:pt x="3785615" y="80772"/>
                </a:lnTo>
                <a:lnTo>
                  <a:pt x="3813047" y="96012"/>
                </a:lnTo>
                <a:lnTo>
                  <a:pt x="3838955" y="111251"/>
                </a:lnTo>
                <a:lnTo>
                  <a:pt x="3863339" y="128015"/>
                </a:lnTo>
                <a:lnTo>
                  <a:pt x="3863339" y="126491"/>
                </a:lnTo>
                <a:lnTo>
                  <a:pt x="3886199" y="144779"/>
                </a:lnTo>
                <a:lnTo>
                  <a:pt x="3907535" y="163067"/>
                </a:lnTo>
                <a:lnTo>
                  <a:pt x="3931919" y="185927"/>
                </a:lnTo>
                <a:lnTo>
                  <a:pt x="3928871" y="175259"/>
                </a:lnTo>
                <a:lnTo>
                  <a:pt x="3934967" y="175259"/>
                </a:lnTo>
                <a:lnTo>
                  <a:pt x="3957827" y="164591"/>
                </a:lnTo>
                <a:lnTo>
                  <a:pt x="3980687" y="146303"/>
                </a:lnTo>
                <a:lnTo>
                  <a:pt x="3979163" y="146303"/>
                </a:lnTo>
                <a:lnTo>
                  <a:pt x="4003547" y="129539"/>
                </a:lnTo>
                <a:lnTo>
                  <a:pt x="4027931" y="114300"/>
                </a:lnTo>
                <a:lnTo>
                  <a:pt x="4052315" y="100583"/>
                </a:lnTo>
                <a:lnTo>
                  <a:pt x="4079747" y="86867"/>
                </a:lnTo>
                <a:lnTo>
                  <a:pt x="4078223" y="86867"/>
                </a:lnTo>
                <a:lnTo>
                  <a:pt x="4105655" y="74675"/>
                </a:lnTo>
                <a:lnTo>
                  <a:pt x="4133087" y="64007"/>
                </a:lnTo>
                <a:lnTo>
                  <a:pt x="4160519" y="53339"/>
                </a:lnTo>
                <a:lnTo>
                  <a:pt x="4189475" y="44196"/>
                </a:lnTo>
                <a:lnTo>
                  <a:pt x="4218431" y="36575"/>
                </a:lnTo>
                <a:lnTo>
                  <a:pt x="4247387" y="28955"/>
                </a:lnTo>
                <a:lnTo>
                  <a:pt x="4276343" y="22859"/>
                </a:lnTo>
                <a:lnTo>
                  <a:pt x="4306823" y="18287"/>
                </a:lnTo>
                <a:lnTo>
                  <a:pt x="4337303" y="15239"/>
                </a:lnTo>
                <a:lnTo>
                  <a:pt x="4335779" y="15239"/>
                </a:lnTo>
                <a:lnTo>
                  <a:pt x="4366259" y="12192"/>
                </a:lnTo>
                <a:lnTo>
                  <a:pt x="4396739" y="10668"/>
                </a:lnTo>
                <a:lnTo>
                  <a:pt x="4427219" y="10668"/>
                </a:lnTo>
                <a:lnTo>
                  <a:pt x="4457699" y="12192"/>
                </a:lnTo>
                <a:lnTo>
                  <a:pt x="4488179" y="13715"/>
                </a:lnTo>
                <a:lnTo>
                  <a:pt x="4518659" y="16763"/>
                </a:lnTo>
                <a:lnTo>
                  <a:pt x="4549139" y="21335"/>
                </a:lnTo>
                <a:lnTo>
                  <a:pt x="4579619" y="27431"/>
                </a:lnTo>
                <a:lnTo>
                  <a:pt x="4608575" y="33527"/>
                </a:lnTo>
                <a:lnTo>
                  <a:pt x="4637531" y="41148"/>
                </a:lnTo>
                <a:lnTo>
                  <a:pt x="4666487" y="50292"/>
                </a:lnTo>
                <a:lnTo>
                  <a:pt x="4695443" y="59435"/>
                </a:lnTo>
                <a:lnTo>
                  <a:pt x="4722875" y="70103"/>
                </a:lnTo>
                <a:lnTo>
                  <a:pt x="4750307" y="82296"/>
                </a:lnTo>
                <a:lnTo>
                  <a:pt x="4777739" y="96012"/>
                </a:lnTo>
                <a:lnTo>
                  <a:pt x="4803647" y="111251"/>
                </a:lnTo>
                <a:lnTo>
                  <a:pt x="4829555" y="126491"/>
                </a:lnTo>
                <a:lnTo>
                  <a:pt x="4849367" y="140207"/>
                </a:lnTo>
                <a:lnTo>
                  <a:pt x="4869179" y="155448"/>
                </a:lnTo>
                <a:lnTo>
                  <a:pt x="4888991" y="170687"/>
                </a:lnTo>
                <a:lnTo>
                  <a:pt x="4887467" y="170687"/>
                </a:lnTo>
                <a:lnTo>
                  <a:pt x="4905755" y="185927"/>
                </a:lnTo>
                <a:lnTo>
                  <a:pt x="4922519" y="202691"/>
                </a:lnTo>
                <a:lnTo>
                  <a:pt x="4939283" y="219455"/>
                </a:lnTo>
                <a:lnTo>
                  <a:pt x="4954523" y="236219"/>
                </a:lnTo>
                <a:lnTo>
                  <a:pt x="4968239" y="254507"/>
                </a:lnTo>
                <a:lnTo>
                  <a:pt x="4981955" y="272795"/>
                </a:lnTo>
                <a:lnTo>
                  <a:pt x="4980431" y="272795"/>
                </a:lnTo>
                <a:lnTo>
                  <a:pt x="4992623" y="291083"/>
                </a:lnTo>
                <a:lnTo>
                  <a:pt x="5004815" y="309371"/>
                </a:lnTo>
                <a:lnTo>
                  <a:pt x="5003291" y="309371"/>
                </a:lnTo>
                <a:lnTo>
                  <a:pt x="5013959" y="329183"/>
                </a:lnTo>
                <a:lnTo>
                  <a:pt x="5023103" y="348995"/>
                </a:lnTo>
                <a:lnTo>
                  <a:pt x="5030723" y="368807"/>
                </a:lnTo>
                <a:lnTo>
                  <a:pt x="5036819" y="388619"/>
                </a:lnTo>
                <a:lnTo>
                  <a:pt x="5042915" y="413003"/>
                </a:lnTo>
                <a:lnTo>
                  <a:pt x="5049011" y="403859"/>
                </a:lnTo>
                <a:lnTo>
                  <a:pt x="5052059" y="406907"/>
                </a:lnTo>
                <a:lnTo>
                  <a:pt x="5081015" y="422147"/>
                </a:lnTo>
                <a:lnTo>
                  <a:pt x="5114543" y="431291"/>
                </a:lnTo>
                <a:lnTo>
                  <a:pt x="5146547" y="441959"/>
                </a:lnTo>
                <a:lnTo>
                  <a:pt x="5146547" y="440435"/>
                </a:lnTo>
                <a:lnTo>
                  <a:pt x="5178551" y="452627"/>
                </a:lnTo>
                <a:lnTo>
                  <a:pt x="5209031" y="464819"/>
                </a:lnTo>
                <a:lnTo>
                  <a:pt x="5237987" y="478535"/>
                </a:lnTo>
                <a:lnTo>
                  <a:pt x="5266943" y="493775"/>
                </a:lnTo>
                <a:lnTo>
                  <a:pt x="5294375" y="509015"/>
                </a:lnTo>
                <a:lnTo>
                  <a:pt x="5292851" y="509015"/>
                </a:lnTo>
                <a:lnTo>
                  <a:pt x="5320283" y="525779"/>
                </a:lnTo>
                <a:lnTo>
                  <a:pt x="5344667" y="544067"/>
                </a:lnTo>
                <a:lnTo>
                  <a:pt x="5344667" y="542543"/>
                </a:lnTo>
                <a:lnTo>
                  <a:pt x="5369051" y="562355"/>
                </a:lnTo>
                <a:lnTo>
                  <a:pt x="5390387" y="580643"/>
                </a:lnTo>
                <a:lnTo>
                  <a:pt x="5411723" y="600455"/>
                </a:lnTo>
                <a:lnTo>
                  <a:pt x="5431535" y="621791"/>
                </a:lnTo>
                <a:lnTo>
                  <a:pt x="5451347" y="643127"/>
                </a:lnTo>
                <a:lnTo>
                  <a:pt x="5449823" y="643127"/>
                </a:lnTo>
                <a:lnTo>
                  <a:pt x="5468111" y="664463"/>
                </a:lnTo>
                <a:lnTo>
                  <a:pt x="5483351" y="687323"/>
                </a:lnTo>
                <a:lnTo>
                  <a:pt x="5498591" y="710183"/>
                </a:lnTo>
                <a:lnTo>
                  <a:pt x="5510783" y="734567"/>
                </a:lnTo>
                <a:lnTo>
                  <a:pt x="5510783" y="733043"/>
                </a:lnTo>
                <a:lnTo>
                  <a:pt x="5522975" y="757427"/>
                </a:lnTo>
                <a:lnTo>
                  <a:pt x="5532119" y="783335"/>
                </a:lnTo>
                <a:lnTo>
                  <a:pt x="5532119" y="781811"/>
                </a:lnTo>
                <a:lnTo>
                  <a:pt x="5541263" y="807719"/>
                </a:lnTo>
                <a:lnTo>
                  <a:pt x="5547359" y="832103"/>
                </a:lnTo>
                <a:lnTo>
                  <a:pt x="5553455" y="858011"/>
                </a:lnTo>
                <a:lnTo>
                  <a:pt x="5556503" y="883919"/>
                </a:lnTo>
                <a:lnTo>
                  <a:pt x="5559551" y="909827"/>
                </a:lnTo>
                <a:lnTo>
                  <a:pt x="5559551" y="935735"/>
                </a:lnTo>
                <a:lnTo>
                  <a:pt x="5558027" y="963167"/>
                </a:lnTo>
                <a:lnTo>
                  <a:pt x="5554979" y="989075"/>
                </a:lnTo>
                <a:lnTo>
                  <a:pt x="5550407" y="1016507"/>
                </a:lnTo>
                <a:lnTo>
                  <a:pt x="5542787" y="1042415"/>
                </a:lnTo>
                <a:lnTo>
                  <a:pt x="5535167" y="1069847"/>
                </a:lnTo>
                <a:lnTo>
                  <a:pt x="5527547" y="1088135"/>
                </a:lnTo>
                <a:lnTo>
                  <a:pt x="5527547" y="1086611"/>
                </a:lnTo>
                <a:lnTo>
                  <a:pt x="5519927" y="1104899"/>
                </a:lnTo>
                <a:lnTo>
                  <a:pt x="5521451" y="1104899"/>
                </a:lnTo>
                <a:lnTo>
                  <a:pt x="5512307" y="1121663"/>
                </a:lnTo>
                <a:lnTo>
                  <a:pt x="5512307" y="1144523"/>
                </a:lnTo>
                <a:lnTo>
                  <a:pt x="5530595" y="1173479"/>
                </a:lnTo>
                <a:lnTo>
                  <a:pt x="5554979" y="1202435"/>
                </a:lnTo>
                <a:lnTo>
                  <a:pt x="5577839" y="1232915"/>
                </a:lnTo>
                <a:lnTo>
                  <a:pt x="5597651" y="1263395"/>
                </a:lnTo>
                <a:lnTo>
                  <a:pt x="5597651" y="1261871"/>
                </a:lnTo>
                <a:lnTo>
                  <a:pt x="5615939" y="1293875"/>
                </a:lnTo>
                <a:lnTo>
                  <a:pt x="5632703" y="1324355"/>
                </a:lnTo>
                <a:lnTo>
                  <a:pt x="5646419" y="1356359"/>
                </a:lnTo>
                <a:lnTo>
                  <a:pt x="5658611" y="1388363"/>
                </a:lnTo>
                <a:lnTo>
                  <a:pt x="5667755" y="1420367"/>
                </a:lnTo>
                <a:lnTo>
                  <a:pt x="5675375" y="1452371"/>
                </a:lnTo>
                <a:lnTo>
                  <a:pt x="5681471" y="1484375"/>
                </a:lnTo>
                <a:lnTo>
                  <a:pt x="5684519" y="1517903"/>
                </a:lnTo>
                <a:lnTo>
                  <a:pt x="5684519" y="1516379"/>
                </a:lnTo>
                <a:lnTo>
                  <a:pt x="5687567" y="1549907"/>
                </a:lnTo>
                <a:lnTo>
                  <a:pt x="5686043" y="1581911"/>
                </a:lnTo>
                <a:lnTo>
                  <a:pt x="5684519" y="1615439"/>
                </a:lnTo>
                <a:lnTo>
                  <a:pt x="5684519" y="1613915"/>
                </a:lnTo>
                <a:lnTo>
                  <a:pt x="5679947" y="1647443"/>
                </a:lnTo>
                <a:lnTo>
                  <a:pt x="5672327" y="1679447"/>
                </a:lnTo>
                <a:lnTo>
                  <a:pt x="5664707" y="1711451"/>
                </a:lnTo>
                <a:lnTo>
                  <a:pt x="5654039" y="1743455"/>
                </a:lnTo>
                <a:lnTo>
                  <a:pt x="5654039" y="1741931"/>
                </a:lnTo>
                <a:lnTo>
                  <a:pt x="5641847" y="1773935"/>
                </a:lnTo>
                <a:lnTo>
                  <a:pt x="5626607" y="1804415"/>
                </a:lnTo>
                <a:lnTo>
                  <a:pt x="5609843" y="1834895"/>
                </a:lnTo>
                <a:lnTo>
                  <a:pt x="5611367" y="1834895"/>
                </a:lnTo>
                <a:close/>
              </a:path>
            </a:pathLst>
          </a:custGeom>
          <a:solidFill>
            <a:srgbClr val="41709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401055" y="4692395"/>
            <a:ext cx="188975" cy="188975"/>
          </a:xfrm>
          <a:custGeom>
            <a:avLst/>
            <a:gdLst/>
            <a:ahLst/>
            <a:cxnLst/>
            <a:rect l="l" t="t" r="r" b="b"/>
            <a:pathLst>
              <a:path w="188975" h="188975">
                <a:moveTo>
                  <a:pt x="94487" y="188975"/>
                </a:moveTo>
                <a:lnTo>
                  <a:pt x="85344" y="178307"/>
                </a:lnTo>
                <a:lnTo>
                  <a:pt x="85344" y="188975"/>
                </a:lnTo>
                <a:lnTo>
                  <a:pt x="94487" y="188975"/>
                </a:lnTo>
                <a:close/>
              </a:path>
              <a:path w="188975" h="188975">
                <a:moveTo>
                  <a:pt x="120396" y="15239"/>
                </a:moveTo>
                <a:lnTo>
                  <a:pt x="112775" y="12191"/>
                </a:lnTo>
                <a:lnTo>
                  <a:pt x="111251" y="12191"/>
                </a:lnTo>
                <a:lnTo>
                  <a:pt x="120396" y="15239"/>
                </a:lnTo>
                <a:close/>
              </a:path>
              <a:path w="188975" h="188975">
                <a:moveTo>
                  <a:pt x="16763" y="147827"/>
                </a:moveTo>
                <a:lnTo>
                  <a:pt x="12191" y="112775"/>
                </a:lnTo>
                <a:lnTo>
                  <a:pt x="12191" y="140207"/>
                </a:lnTo>
                <a:lnTo>
                  <a:pt x="16763" y="147827"/>
                </a:lnTo>
                <a:close/>
              </a:path>
              <a:path w="188975" h="188975">
                <a:moveTo>
                  <a:pt x="47244" y="25907"/>
                </a:moveTo>
                <a:lnTo>
                  <a:pt x="54863" y="21335"/>
                </a:lnTo>
                <a:lnTo>
                  <a:pt x="62484" y="18287"/>
                </a:lnTo>
                <a:lnTo>
                  <a:pt x="70103" y="15239"/>
                </a:lnTo>
                <a:lnTo>
                  <a:pt x="77724" y="12191"/>
                </a:lnTo>
                <a:lnTo>
                  <a:pt x="85344" y="12191"/>
                </a:lnTo>
                <a:lnTo>
                  <a:pt x="94487" y="10667"/>
                </a:lnTo>
                <a:lnTo>
                  <a:pt x="103632" y="12191"/>
                </a:lnTo>
                <a:lnTo>
                  <a:pt x="112775" y="12191"/>
                </a:lnTo>
                <a:lnTo>
                  <a:pt x="120396" y="15239"/>
                </a:lnTo>
                <a:lnTo>
                  <a:pt x="118872" y="15239"/>
                </a:lnTo>
                <a:lnTo>
                  <a:pt x="128015" y="18287"/>
                </a:lnTo>
                <a:lnTo>
                  <a:pt x="135636" y="21335"/>
                </a:lnTo>
                <a:lnTo>
                  <a:pt x="134112" y="21335"/>
                </a:lnTo>
                <a:lnTo>
                  <a:pt x="141732" y="25907"/>
                </a:lnTo>
                <a:lnTo>
                  <a:pt x="147827" y="30479"/>
                </a:lnTo>
                <a:lnTo>
                  <a:pt x="153924" y="36575"/>
                </a:lnTo>
                <a:lnTo>
                  <a:pt x="153924" y="35051"/>
                </a:lnTo>
                <a:lnTo>
                  <a:pt x="147827" y="16763"/>
                </a:lnTo>
                <a:lnTo>
                  <a:pt x="140208" y="12191"/>
                </a:lnTo>
                <a:lnTo>
                  <a:pt x="131063" y="7619"/>
                </a:lnTo>
                <a:lnTo>
                  <a:pt x="123444" y="4571"/>
                </a:lnTo>
                <a:lnTo>
                  <a:pt x="114300" y="3047"/>
                </a:lnTo>
                <a:lnTo>
                  <a:pt x="105156" y="1523"/>
                </a:lnTo>
                <a:lnTo>
                  <a:pt x="94487" y="0"/>
                </a:lnTo>
                <a:lnTo>
                  <a:pt x="85344" y="1523"/>
                </a:lnTo>
                <a:lnTo>
                  <a:pt x="76200" y="3047"/>
                </a:lnTo>
                <a:lnTo>
                  <a:pt x="67056" y="4571"/>
                </a:lnTo>
                <a:lnTo>
                  <a:pt x="57912" y="7619"/>
                </a:lnTo>
                <a:lnTo>
                  <a:pt x="50291" y="12191"/>
                </a:lnTo>
                <a:lnTo>
                  <a:pt x="42672" y="16763"/>
                </a:lnTo>
                <a:lnTo>
                  <a:pt x="35051" y="22859"/>
                </a:lnTo>
                <a:lnTo>
                  <a:pt x="28956" y="28955"/>
                </a:lnTo>
                <a:lnTo>
                  <a:pt x="21336" y="35051"/>
                </a:lnTo>
                <a:lnTo>
                  <a:pt x="16763" y="42671"/>
                </a:lnTo>
                <a:lnTo>
                  <a:pt x="12191" y="50291"/>
                </a:lnTo>
                <a:lnTo>
                  <a:pt x="7620" y="57911"/>
                </a:lnTo>
                <a:lnTo>
                  <a:pt x="4572" y="67055"/>
                </a:lnTo>
                <a:lnTo>
                  <a:pt x="3048" y="76199"/>
                </a:lnTo>
                <a:lnTo>
                  <a:pt x="1524" y="85343"/>
                </a:lnTo>
                <a:lnTo>
                  <a:pt x="0" y="94487"/>
                </a:lnTo>
                <a:lnTo>
                  <a:pt x="1524" y="105155"/>
                </a:lnTo>
                <a:lnTo>
                  <a:pt x="3048" y="114299"/>
                </a:lnTo>
                <a:lnTo>
                  <a:pt x="4572" y="123443"/>
                </a:lnTo>
                <a:lnTo>
                  <a:pt x="7620" y="131063"/>
                </a:lnTo>
                <a:lnTo>
                  <a:pt x="12191" y="140207"/>
                </a:lnTo>
                <a:lnTo>
                  <a:pt x="12191" y="112775"/>
                </a:lnTo>
                <a:lnTo>
                  <a:pt x="16763" y="147827"/>
                </a:lnTo>
                <a:lnTo>
                  <a:pt x="21336" y="155447"/>
                </a:lnTo>
                <a:lnTo>
                  <a:pt x="28956" y="161543"/>
                </a:lnTo>
                <a:lnTo>
                  <a:pt x="35051" y="167639"/>
                </a:lnTo>
                <a:lnTo>
                  <a:pt x="42672" y="173735"/>
                </a:lnTo>
                <a:lnTo>
                  <a:pt x="50291" y="178307"/>
                </a:lnTo>
                <a:lnTo>
                  <a:pt x="57912" y="181355"/>
                </a:lnTo>
                <a:lnTo>
                  <a:pt x="67056" y="184403"/>
                </a:lnTo>
                <a:lnTo>
                  <a:pt x="76200" y="187451"/>
                </a:lnTo>
                <a:lnTo>
                  <a:pt x="85344" y="188975"/>
                </a:lnTo>
                <a:lnTo>
                  <a:pt x="85344" y="178307"/>
                </a:lnTo>
                <a:lnTo>
                  <a:pt x="94487" y="188975"/>
                </a:lnTo>
                <a:lnTo>
                  <a:pt x="105156" y="188975"/>
                </a:lnTo>
                <a:lnTo>
                  <a:pt x="114300" y="187451"/>
                </a:lnTo>
                <a:lnTo>
                  <a:pt x="123444" y="184403"/>
                </a:lnTo>
                <a:lnTo>
                  <a:pt x="131063" y="181355"/>
                </a:lnTo>
                <a:lnTo>
                  <a:pt x="140208" y="178307"/>
                </a:lnTo>
                <a:lnTo>
                  <a:pt x="147827" y="173735"/>
                </a:lnTo>
                <a:lnTo>
                  <a:pt x="155448" y="167639"/>
                </a:lnTo>
                <a:lnTo>
                  <a:pt x="161544" y="161543"/>
                </a:lnTo>
                <a:lnTo>
                  <a:pt x="167639" y="155447"/>
                </a:lnTo>
                <a:lnTo>
                  <a:pt x="173736" y="147827"/>
                </a:lnTo>
                <a:lnTo>
                  <a:pt x="178308" y="140207"/>
                </a:lnTo>
                <a:lnTo>
                  <a:pt x="175260" y="120395"/>
                </a:lnTo>
                <a:lnTo>
                  <a:pt x="175260" y="118871"/>
                </a:lnTo>
                <a:lnTo>
                  <a:pt x="172212" y="128015"/>
                </a:lnTo>
                <a:lnTo>
                  <a:pt x="169163" y="135635"/>
                </a:lnTo>
                <a:lnTo>
                  <a:pt x="169163" y="134111"/>
                </a:lnTo>
                <a:lnTo>
                  <a:pt x="164591" y="141731"/>
                </a:lnTo>
                <a:lnTo>
                  <a:pt x="160020" y="147827"/>
                </a:lnTo>
                <a:lnTo>
                  <a:pt x="153924" y="153923"/>
                </a:lnTo>
                <a:lnTo>
                  <a:pt x="147827" y="160019"/>
                </a:lnTo>
                <a:lnTo>
                  <a:pt x="141732" y="164591"/>
                </a:lnTo>
                <a:lnTo>
                  <a:pt x="134112" y="169163"/>
                </a:lnTo>
                <a:lnTo>
                  <a:pt x="135636" y="169163"/>
                </a:lnTo>
                <a:lnTo>
                  <a:pt x="128015" y="172211"/>
                </a:lnTo>
                <a:lnTo>
                  <a:pt x="118872" y="175259"/>
                </a:lnTo>
                <a:lnTo>
                  <a:pt x="120396" y="175259"/>
                </a:lnTo>
                <a:lnTo>
                  <a:pt x="111251" y="176783"/>
                </a:lnTo>
                <a:lnTo>
                  <a:pt x="112775" y="176783"/>
                </a:lnTo>
                <a:lnTo>
                  <a:pt x="103632" y="178307"/>
                </a:lnTo>
                <a:lnTo>
                  <a:pt x="86867" y="178307"/>
                </a:lnTo>
                <a:lnTo>
                  <a:pt x="77724" y="176783"/>
                </a:lnTo>
                <a:lnTo>
                  <a:pt x="70103" y="175259"/>
                </a:lnTo>
                <a:lnTo>
                  <a:pt x="62484" y="172211"/>
                </a:lnTo>
                <a:lnTo>
                  <a:pt x="54863" y="169163"/>
                </a:lnTo>
                <a:lnTo>
                  <a:pt x="47244" y="164591"/>
                </a:lnTo>
                <a:lnTo>
                  <a:pt x="48767" y="164591"/>
                </a:lnTo>
                <a:lnTo>
                  <a:pt x="41148" y="160019"/>
                </a:lnTo>
                <a:lnTo>
                  <a:pt x="35051" y="153923"/>
                </a:lnTo>
                <a:lnTo>
                  <a:pt x="30479" y="147827"/>
                </a:lnTo>
                <a:lnTo>
                  <a:pt x="25908" y="141731"/>
                </a:lnTo>
                <a:lnTo>
                  <a:pt x="21336" y="134111"/>
                </a:lnTo>
                <a:lnTo>
                  <a:pt x="21336" y="135635"/>
                </a:lnTo>
                <a:lnTo>
                  <a:pt x="16763" y="128015"/>
                </a:lnTo>
                <a:lnTo>
                  <a:pt x="18287" y="128015"/>
                </a:lnTo>
                <a:lnTo>
                  <a:pt x="15239" y="120395"/>
                </a:lnTo>
                <a:lnTo>
                  <a:pt x="12191" y="111251"/>
                </a:lnTo>
                <a:lnTo>
                  <a:pt x="12191" y="103631"/>
                </a:lnTo>
                <a:lnTo>
                  <a:pt x="10667" y="94487"/>
                </a:lnTo>
                <a:lnTo>
                  <a:pt x="12191" y="85343"/>
                </a:lnTo>
                <a:lnTo>
                  <a:pt x="12191" y="77723"/>
                </a:lnTo>
                <a:lnTo>
                  <a:pt x="15239" y="70103"/>
                </a:lnTo>
                <a:lnTo>
                  <a:pt x="18287" y="62483"/>
                </a:lnTo>
                <a:lnTo>
                  <a:pt x="16763" y="62483"/>
                </a:lnTo>
                <a:lnTo>
                  <a:pt x="21336" y="54863"/>
                </a:lnTo>
                <a:lnTo>
                  <a:pt x="25908" y="47243"/>
                </a:lnTo>
                <a:lnTo>
                  <a:pt x="25908" y="48767"/>
                </a:lnTo>
                <a:lnTo>
                  <a:pt x="30479" y="41147"/>
                </a:lnTo>
                <a:lnTo>
                  <a:pt x="35051" y="35051"/>
                </a:lnTo>
                <a:lnTo>
                  <a:pt x="35051" y="36575"/>
                </a:lnTo>
                <a:lnTo>
                  <a:pt x="41148" y="30479"/>
                </a:lnTo>
                <a:lnTo>
                  <a:pt x="48767" y="25907"/>
                </a:lnTo>
                <a:lnTo>
                  <a:pt x="47244" y="25907"/>
                </a:lnTo>
                <a:close/>
              </a:path>
              <a:path w="188975" h="188975">
                <a:moveTo>
                  <a:pt x="160020" y="41147"/>
                </a:moveTo>
                <a:lnTo>
                  <a:pt x="164591" y="48767"/>
                </a:lnTo>
                <a:lnTo>
                  <a:pt x="164591" y="47243"/>
                </a:lnTo>
                <a:lnTo>
                  <a:pt x="169163" y="54863"/>
                </a:lnTo>
                <a:lnTo>
                  <a:pt x="172212" y="62483"/>
                </a:lnTo>
                <a:lnTo>
                  <a:pt x="175260" y="70103"/>
                </a:lnTo>
                <a:lnTo>
                  <a:pt x="176784" y="77723"/>
                </a:lnTo>
                <a:lnTo>
                  <a:pt x="178308" y="86867"/>
                </a:lnTo>
                <a:lnTo>
                  <a:pt x="178308" y="103631"/>
                </a:lnTo>
                <a:lnTo>
                  <a:pt x="176784" y="112775"/>
                </a:lnTo>
                <a:lnTo>
                  <a:pt x="176784" y="111251"/>
                </a:lnTo>
                <a:lnTo>
                  <a:pt x="175260" y="120395"/>
                </a:lnTo>
                <a:lnTo>
                  <a:pt x="178308" y="140207"/>
                </a:lnTo>
                <a:lnTo>
                  <a:pt x="181356" y="131063"/>
                </a:lnTo>
                <a:lnTo>
                  <a:pt x="178308" y="85343"/>
                </a:lnTo>
                <a:lnTo>
                  <a:pt x="181356" y="131063"/>
                </a:lnTo>
                <a:lnTo>
                  <a:pt x="184403" y="123443"/>
                </a:lnTo>
                <a:lnTo>
                  <a:pt x="187451" y="114299"/>
                </a:lnTo>
                <a:lnTo>
                  <a:pt x="188975" y="105155"/>
                </a:lnTo>
                <a:lnTo>
                  <a:pt x="188975" y="85343"/>
                </a:lnTo>
                <a:lnTo>
                  <a:pt x="187451" y="76199"/>
                </a:lnTo>
                <a:lnTo>
                  <a:pt x="184403" y="67055"/>
                </a:lnTo>
                <a:lnTo>
                  <a:pt x="181356" y="57911"/>
                </a:lnTo>
                <a:lnTo>
                  <a:pt x="178308" y="50291"/>
                </a:lnTo>
                <a:lnTo>
                  <a:pt x="173736" y="42671"/>
                </a:lnTo>
                <a:lnTo>
                  <a:pt x="167639" y="35051"/>
                </a:lnTo>
                <a:lnTo>
                  <a:pt x="161544" y="28955"/>
                </a:lnTo>
                <a:lnTo>
                  <a:pt x="155448" y="22859"/>
                </a:lnTo>
                <a:lnTo>
                  <a:pt x="147827" y="16763"/>
                </a:lnTo>
                <a:lnTo>
                  <a:pt x="153924" y="35051"/>
                </a:lnTo>
                <a:lnTo>
                  <a:pt x="160020" y="41147"/>
                </a:lnTo>
                <a:close/>
              </a:path>
            </a:pathLst>
          </a:custGeom>
          <a:solidFill>
            <a:srgbClr val="41709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577839" y="4504943"/>
            <a:ext cx="18287" cy="3048"/>
          </a:xfrm>
          <a:custGeom>
            <a:avLst/>
            <a:gdLst/>
            <a:ahLst/>
            <a:cxnLst/>
            <a:rect l="l" t="t" r="r" b="b"/>
            <a:pathLst>
              <a:path w="18287" h="3048">
                <a:moveTo>
                  <a:pt x="18287" y="3048"/>
                </a:moveTo>
                <a:lnTo>
                  <a:pt x="1524" y="0"/>
                </a:lnTo>
                <a:lnTo>
                  <a:pt x="0" y="0"/>
                </a:lnTo>
                <a:lnTo>
                  <a:pt x="18287" y="3048"/>
                </a:lnTo>
                <a:close/>
              </a:path>
            </a:pathLst>
          </a:custGeom>
          <a:solidFill>
            <a:srgbClr val="41709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378195" y="4494275"/>
            <a:ext cx="341375" cy="365759"/>
          </a:xfrm>
          <a:custGeom>
            <a:avLst/>
            <a:gdLst/>
            <a:ahLst/>
            <a:cxnLst/>
            <a:rect l="l" t="t" r="r" b="b"/>
            <a:pathLst>
              <a:path w="341375" h="365759">
                <a:moveTo>
                  <a:pt x="18287" y="234695"/>
                </a:moveTo>
                <a:lnTo>
                  <a:pt x="13716" y="217931"/>
                </a:lnTo>
                <a:lnTo>
                  <a:pt x="10668" y="201167"/>
                </a:lnTo>
                <a:lnTo>
                  <a:pt x="9144" y="182879"/>
                </a:lnTo>
                <a:lnTo>
                  <a:pt x="10668" y="164591"/>
                </a:lnTo>
                <a:lnTo>
                  <a:pt x="10668" y="166115"/>
                </a:lnTo>
                <a:lnTo>
                  <a:pt x="13716" y="147827"/>
                </a:lnTo>
                <a:lnTo>
                  <a:pt x="18287" y="131063"/>
                </a:lnTo>
                <a:lnTo>
                  <a:pt x="16763" y="132587"/>
                </a:lnTo>
                <a:lnTo>
                  <a:pt x="22859" y="115823"/>
                </a:lnTo>
                <a:lnTo>
                  <a:pt x="30479" y="100583"/>
                </a:lnTo>
                <a:lnTo>
                  <a:pt x="39623" y="86867"/>
                </a:lnTo>
                <a:lnTo>
                  <a:pt x="48767" y="73151"/>
                </a:lnTo>
                <a:lnTo>
                  <a:pt x="60959" y="60959"/>
                </a:lnTo>
                <a:lnTo>
                  <a:pt x="73151" y="50291"/>
                </a:lnTo>
                <a:lnTo>
                  <a:pt x="86867" y="39623"/>
                </a:lnTo>
                <a:lnTo>
                  <a:pt x="85343" y="39623"/>
                </a:lnTo>
                <a:lnTo>
                  <a:pt x="100583" y="30479"/>
                </a:lnTo>
                <a:lnTo>
                  <a:pt x="100583" y="32003"/>
                </a:lnTo>
                <a:lnTo>
                  <a:pt x="115823" y="24383"/>
                </a:lnTo>
                <a:lnTo>
                  <a:pt x="131063" y="18287"/>
                </a:lnTo>
                <a:lnTo>
                  <a:pt x="147827" y="13715"/>
                </a:lnTo>
                <a:lnTo>
                  <a:pt x="164591" y="10667"/>
                </a:lnTo>
                <a:lnTo>
                  <a:pt x="201167" y="10667"/>
                </a:lnTo>
                <a:lnTo>
                  <a:pt x="217931" y="13715"/>
                </a:lnTo>
                <a:lnTo>
                  <a:pt x="234695" y="18287"/>
                </a:lnTo>
                <a:lnTo>
                  <a:pt x="233171" y="18287"/>
                </a:lnTo>
                <a:lnTo>
                  <a:pt x="249935" y="24383"/>
                </a:lnTo>
                <a:lnTo>
                  <a:pt x="265175" y="32003"/>
                </a:lnTo>
                <a:lnTo>
                  <a:pt x="265175" y="30479"/>
                </a:lnTo>
                <a:lnTo>
                  <a:pt x="278891" y="39623"/>
                </a:lnTo>
                <a:lnTo>
                  <a:pt x="292607" y="50291"/>
                </a:lnTo>
                <a:lnTo>
                  <a:pt x="304799" y="60959"/>
                </a:lnTo>
                <a:lnTo>
                  <a:pt x="315467" y="73151"/>
                </a:lnTo>
                <a:lnTo>
                  <a:pt x="326135" y="86867"/>
                </a:lnTo>
                <a:lnTo>
                  <a:pt x="335279" y="100583"/>
                </a:lnTo>
                <a:lnTo>
                  <a:pt x="333755" y="100583"/>
                </a:lnTo>
                <a:lnTo>
                  <a:pt x="341375" y="115823"/>
                </a:lnTo>
                <a:lnTo>
                  <a:pt x="335279" y="80771"/>
                </a:lnTo>
                <a:lnTo>
                  <a:pt x="324611" y="67055"/>
                </a:lnTo>
                <a:lnTo>
                  <a:pt x="312419" y="53339"/>
                </a:lnTo>
                <a:lnTo>
                  <a:pt x="298703" y="41147"/>
                </a:lnTo>
                <a:lnTo>
                  <a:pt x="284987" y="30479"/>
                </a:lnTo>
                <a:lnTo>
                  <a:pt x="269747" y="21336"/>
                </a:lnTo>
                <a:lnTo>
                  <a:pt x="254507" y="13715"/>
                </a:lnTo>
                <a:lnTo>
                  <a:pt x="237743" y="7619"/>
                </a:lnTo>
                <a:lnTo>
                  <a:pt x="219455" y="3048"/>
                </a:lnTo>
                <a:lnTo>
                  <a:pt x="201167" y="0"/>
                </a:lnTo>
                <a:lnTo>
                  <a:pt x="164591" y="0"/>
                </a:lnTo>
                <a:lnTo>
                  <a:pt x="146303" y="3048"/>
                </a:lnTo>
                <a:lnTo>
                  <a:pt x="128015" y="7619"/>
                </a:lnTo>
                <a:lnTo>
                  <a:pt x="111251" y="13715"/>
                </a:lnTo>
                <a:lnTo>
                  <a:pt x="96011" y="21336"/>
                </a:lnTo>
                <a:lnTo>
                  <a:pt x="80771" y="30479"/>
                </a:lnTo>
                <a:lnTo>
                  <a:pt x="65531" y="41147"/>
                </a:lnTo>
                <a:lnTo>
                  <a:pt x="53339" y="53339"/>
                </a:lnTo>
                <a:lnTo>
                  <a:pt x="41147" y="67055"/>
                </a:lnTo>
                <a:lnTo>
                  <a:pt x="30479" y="80771"/>
                </a:lnTo>
                <a:lnTo>
                  <a:pt x="21335" y="96011"/>
                </a:lnTo>
                <a:lnTo>
                  <a:pt x="13716" y="111251"/>
                </a:lnTo>
                <a:lnTo>
                  <a:pt x="7620" y="128015"/>
                </a:lnTo>
                <a:lnTo>
                  <a:pt x="3048" y="146303"/>
                </a:lnTo>
                <a:lnTo>
                  <a:pt x="0" y="164591"/>
                </a:lnTo>
                <a:lnTo>
                  <a:pt x="0" y="201167"/>
                </a:lnTo>
                <a:lnTo>
                  <a:pt x="3048" y="219455"/>
                </a:lnTo>
                <a:lnTo>
                  <a:pt x="7620" y="237743"/>
                </a:lnTo>
                <a:lnTo>
                  <a:pt x="13716" y="254507"/>
                </a:lnTo>
                <a:lnTo>
                  <a:pt x="21335" y="269747"/>
                </a:lnTo>
                <a:lnTo>
                  <a:pt x="30479" y="284988"/>
                </a:lnTo>
                <a:lnTo>
                  <a:pt x="41147" y="300227"/>
                </a:lnTo>
                <a:lnTo>
                  <a:pt x="53339" y="312419"/>
                </a:lnTo>
                <a:lnTo>
                  <a:pt x="65531" y="324611"/>
                </a:lnTo>
                <a:lnTo>
                  <a:pt x="80771" y="335279"/>
                </a:lnTo>
                <a:lnTo>
                  <a:pt x="96011" y="344423"/>
                </a:lnTo>
                <a:lnTo>
                  <a:pt x="111251" y="352043"/>
                </a:lnTo>
                <a:lnTo>
                  <a:pt x="128015" y="358139"/>
                </a:lnTo>
                <a:lnTo>
                  <a:pt x="146303" y="362711"/>
                </a:lnTo>
                <a:lnTo>
                  <a:pt x="164591" y="365759"/>
                </a:lnTo>
                <a:lnTo>
                  <a:pt x="201167" y="365759"/>
                </a:lnTo>
                <a:lnTo>
                  <a:pt x="219455" y="362711"/>
                </a:lnTo>
                <a:lnTo>
                  <a:pt x="237743" y="358139"/>
                </a:lnTo>
                <a:lnTo>
                  <a:pt x="254507" y="352043"/>
                </a:lnTo>
                <a:lnTo>
                  <a:pt x="269747" y="344423"/>
                </a:lnTo>
                <a:lnTo>
                  <a:pt x="284987" y="335279"/>
                </a:lnTo>
                <a:lnTo>
                  <a:pt x="298703" y="324611"/>
                </a:lnTo>
                <a:lnTo>
                  <a:pt x="312419" y="312419"/>
                </a:lnTo>
                <a:lnTo>
                  <a:pt x="324611" y="300227"/>
                </a:lnTo>
                <a:lnTo>
                  <a:pt x="326135" y="280415"/>
                </a:lnTo>
                <a:lnTo>
                  <a:pt x="315467" y="292607"/>
                </a:lnTo>
                <a:lnTo>
                  <a:pt x="304799" y="304799"/>
                </a:lnTo>
                <a:lnTo>
                  <a:pt x="292607" y="316991"/>
                </a:lnTo>
                <a:lnTo>
                  <a:pt x="278891" y="326135"/>
                </a:lnTo>
                <a:lnTo>
                  <a:pt x="265175" y="335279"/>
                </a:lnTo>
                <a:lnTo>
                  <a:pt x="249935" y="342899"/>
                </a:lnTo>
                <a:lnTo>
                  <a:pt x="233171" y="348995"/>
                </a:lnTo>
                <a:lnTo>
                  <a:pt x="234695" y="347471"/>
                </a:lnTo>
                <a:lnTo>
                  <a:pt x="217931" y="352043"/>
                </a:lnTo>
                <a:lnTo>
                  <a:pt x="199643" y="355091"/>
                </a:lnTo>
                <a:lnTo>
                  <a:pt x="201167" y="355091"/>
                </a:lnTo>
                <a:lnTo>
                  <a:pt x="182879" y="356615"/>
                </a:lnTo>
                <a:lnTo>
                  <a:pt x="164591" y="355091"/>
                </a:lnTo>
                <a:lnTo>
                  <a:pt x="147827" y="352043"/>
                </a:lnTo>
                <a:lnTo>
                  <a:pt x="131063" y="347471"/>
                </a:lnTo>
                <a:lnTo>
                  <a:pt x="131063" y="348995"/>
                </a:lnTo>
                <a:lnTo>
                  <a:pt x="115823" y="342899"/>
                </a:lnTo>
                <a:lnTo>
                  <a:pt x="100583" y="335279"/>
                </a:lnTo>
                <a:lnTo>
                  <a:pt x="85343" y="326135"/>
                </a:lnTo>
                <a:lnTo>
                  <a:pt x="86867" y="326135"/>
                </a:lnTo>
                <a:lnTo>
                  <a:pt x="73151" y="316991"/>
                </a:lnTo>
                <a:lnTo>
                  <a:pt x="60959" y="304799"/>
                </a:lnTo>
                <a:lnTo>
                  <a:pt x="48767" y="292607"/>
                </a:lnTo>
                <a:lnTo>
                  <a:pt x="39623" y="278891"/>
                </a:lnTo>
                <a:lnTo>
                  <a:pt x="39623" y="280415"/>
                </a:lnTo>
                <a:lnTo>
                  <a:pt x="30479" y="265175"/>
                </a:lnTo>
                <a:lnTo>
                  <a:pt x="22859" y="249935"/>
                </a:lnTo>
                <a:lnTo>
                  <a:pt x="16763" y="234695"/>
                </a:lnTo>
                <a:lnTo>
                  <a:pt x="18287" y="234695"/>
                </a:lnTo>
                <a:close/>
              </a:path>
            </a:pathLst>
          </a:custGeom>
          <a:solidFill>
            <a:srgbClr val="41709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702807" y="4575047"/>
            <a:ext cx="41148" cy="219456"/>
          </a:xfrm>
          <a:custGeom>
            <a:avLst/>
            <a:gdLst/>
            <a:ahLst/>
            <a:cxnLst/>
            <a:rect l="l" t="t" r="r" b="b"/>
            <a:pathLst>
              <a:path w="41148" h="219455">
                <a:moveTo>
                  <a:pt x="9144" y="184403"/>
                </a:moveTo>
                <a:lnTo>
                  <a:pt x="10668" y="184403"/>
                </a:lnTo>
                <a:lnTo>
                  <a:pt x="1524" y="199643"/>
                </a:lnTo>
                <a:lnTo>
                  <a:pt x="0" y="219455"/>
                </a:lnTo>
                <a:lnTo>
                  <a:pt x="10668" y="204215"/>
                </a:lnTo>
                <a:lnTo>
                  <a:pt x="19812" y="188975"/>
                </a:lnTo>
                <a:lnTo>
                  <a:pt x="27432" y="173735"/>
                </a:lnTo>
                <a:lnTo>
                  <a:pt x="33527" y="156971"/>
                </a:lnTo>
                <a:lnTo>
                  <a:pt x="38100" y="138683"/>
                </a:lnTo>
                <a:lnTo>
                  <a:pt x="41148" y="120395"/>
                </a:lnTo>
                <a:lnTo>
                  <a:pt x="41148" y="83819"/>
                </a:lnTo>
                <a:lnTo>
                  <a:pt x="38100" y="65531"/>
                </a:lnTo>
                <a:lnTo>
                  <a:pt x="33527" y="47243"/>
                </a:lnTo>
                <a:lnTo>
                  <a:pt x="30480" y="83819"/>
                </a:lnTo>
                <a:lnTo>
                  <a:pt x="27432" y="30479"/>
                </a:lnTo>
                <a:lnTo>
                  <a:pt x="19812" y="15239"/>
                </a:lnTo>
                <a:lnTo>
                  <a:pt x="10668" y="0"/>
                </a:lnTo>
                <a:lnTo>
                  <a:pt x="16763" y="35051"/>
                </a:lnTo>
                <a:lnTo>
                  <a:pt x="22860" y="51815"/>
                </a:lnTo>
                <a:lnTo>
                  <a:pt x="22860" y="50291"/>
                </a:lnTo>
                <a:lnTo>
                  <a:pt x="27432" y="67055"/>
                </a:lnTo>
                <a:lnTo>
                  <a:pt x="30480" y="85343"/>
                </a:lnTo>
                <a:lnTo>
                  <a:pt x="30480" y="120395"/>
                </a:lnTo>
                <a:lnTo>
                  <a:pt x="27432" y="137159"/>
                </a:lnTo>
                <a:lnTo>
                  <a:pt x="22860" y="153923"/>
                </a:lnTo>
                <a:lnTo>
                  <a:pt x="16763" y="169163"/>
                </a:lnTo>
                <a:lnTo>
                  <a:pt x="9144" y="184403"/>
                </a:lnTo>
                <a:close/>
              </a:path>
            </a:pathLst>
          </a:custGeom>
          <a:solidFill>
            <a:srgbClr val="41709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730239" y="4605527"/>
            <a:ext cx="6095" cy="53339"/>
          </a:xfrm>
          <a:custGeom>
            <a:avLst/>
            <a:gdLst/>
            <a:ahLst/>
            <a:cxnLst/>
            <a:rect l="l" t="t" r="r" b="b"/>
            <a:pathLst>
              <a:path w="6095" h="53339">
                <a:moveTo>
                  <a:pt x="0" y="0"/>
                </a:moveTo>
                <a:lnTo>
                  <a:pt x="3048" y="53339"/>
                </a:lnTo>
                <a:lnTo>
                  <a:pt x="6095" y="16763"/>
                </a:lnTo>
                <a:lnTo>
                  <a:pt x="0" y="0"/>
                </a:lnTo>
                <a:close/>
              </a:path>
            </a:pathLst>
          </a:custGeom>
          <a:solidFill>
            <a:srgbClr val="41709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443727" y="4142231"/>
            <a:ext cx="545591" cy="544067"/>
          </a:xfrm>
          <a:custGeom>
            <a:avLst/>
            <a:gdLst/>
            <a:ahLst/>
            <a:cxnLst/>
            <a:rect l="l" t="t" r="r" b="b"/>
            <a:pathLst>
              <a:path w="545591" h="544067">
                <a:moveTo>
                  <a:pt x="544067" y="243839"/>
                </a:moveTo>
                <a:lnTo>
                  <a:pt x="541019" y="230123"/>
                </a:lnTo>
                <a:lnTo>
                  <a:pt x="539495" y="216407"/>
                </a:lnTo>
                <a:lnTo>
                  <a:pt x="536447" y="204215"/>
                </a:lnTo>
                <a:lnTo>
                  <a:pt x="533399" y="190499"/>
                </a:lnTo>
                <a:lnTo>
                  <a:pt x="528827" y="178307"/>
                </a:lnTo>
                <a:lnTo>
                  <a:pt x="522731" y="166115"/>
                </a:lnTo>
                <a:lnTo>
                  <a:pt x="512063" y="141731"/>
                </a:lnTo>
                <a:lnTo>
                  <a:pt x="498348" y="118872"/>
                </a:lnTo>
                <a:lnTo>
                  <a:pt x="483107" y="99060"/>
                </a:lnTo>
                <a:lnTo>
                  <a:pt x="464819" y="79248"/>
                </a:lnTo>
                <a:lnTo>
                  <a:pt x="446531" y="62484"/>
                </a:lnTo>
                <a:lnTo>
                  <a:pt x="425195" y="45720"/>
                </a:lnTo>
                <a:lnTo>
                  <a:pt x="402336" y="32004"/>
                </a:lnTo>
                <a:lnTo>
                  <a:pt x="377951" y="21336"/>
                </a:lnTo>
                <a:lnTo>
                  <a:pt x="365760" y="16763"/>
                </a:lnTo>
                <a:lnTo>
                  <a:pt x="353567" y="12192"/>
                </a:lnTo>
                <a:lnTo>
                  <a:pt x="339851" y="7620"/>
                </a:lnTo>
                <a:lnTo>
                  <a:pt x="327660" y="4572"/>
                </a:lnTo>
                <a:lnTo>
                  <a:pt x="313943" y="3048"/>
                </a:lnTo>
                <a:lnTo>
                  <a:pt x="300227" y="1524"/>
                </a:lnTo>
                <a:lnTo>
                  <a:pt x="286512" y="0"/>
                </a:lnTo>
                <a:lnTo>
                  <a:pt x="259079" y="0"/>
                </a:lnTo>
                <a:lnTo>
                  <a:pt x="245363" y="1524"/>
                </a:lnTo>
                <a:lnTo>
                  <a:pt x="231648" y="3048"/>
                </a:lnTo>
                <a:lnTo>
                  <a:pt x="217931" y="4572"/>
                </a:lnTo>
                <a:lnTo>
                  <a:pt x="204215" y="7620"/>
                </a:lnTo>
                <a:lnTo>
                  <a:pt x="192024" y="12192"/>
                </a:lnTo>
                <a:lnTo>
                  <a:pt x="178307" y="16763"/>
                </a:lnTo>
                <a:lnTo>
                  <a:pt x="166115" y="21336"/>
                </a:lnTo>
                <a:lnTo>
                  <a:pt x="143255" y="32004"/>
                </a:lnTo>
                <a:lnTo>
                  <a:pt x="120395" y="45720"/>
                </a:lnTo>
                <a:lnTo>
                  <a:pt x="99060" y="62484"/>
                </a:lnTo>
                <a:lnTo>
                  <a:pt x="79248" y="79248"/>
                </a:lnTo>
                <a:lnTo>
                  <a:pt x="62484" y="99060"/>
                </a:lnTo>
                <a:lnTo>
                  <a:pt x="47243" y="118872"/>
                </a:lnTo>
                <a:lnTo>
                  <a:pt x="33527" y="141731"/>
                </a:lnTo>
                <a:lnTo>
                  <a:pt x="21336" y="166115"/>
                </a:lnTo>
                <a:lnTo>
                  <a:pt x="16763" y="178307"/>
                </a:lnTo>
                <a:lnTo>
                  <a:pt x="12191" y="190499"/>
                </a:lnTo>
                <a:lnTo>
                  <a:pt x="9143" y="204215"/>
                </a:lnTo>
                <a:lnTo>
                  <a:pt x="6095" y="216407"/>
                </a:lnTo>
                <a:lnTo>
                  <a:pt x="3048" y="230123"/>
                </a:lnTo>
                <a:lnTo>
                  <a:pt x="1524" y="243839"/>
                </a:lnTo>
                <a:lnTo>
                  <a:pt x="0" y="257555"/>
                </a:lnTo>
                <a:lnTo>
                  <a:pt x="0" y="286511"/>
                </a:lnTo>
                <a:lnTo>
                  <a:pt x="1524" y="300227"/>
                </a:lnTo>
                <a:lnTo>
                  <a:pt x="3048" y="313943"/>
                </a:lnTo>
                <a:lnTo>
                  <a:pt x="6095" y="326135"/>
                </a:lnTo>
                <a:lnTo>
                  <a:pt x="9143" y="339851"/>
                </a:lnTo>
                <a:lnTo>
                  <a:pt x="12191" y="353567"/>
                </a:lnTo>
                <a:lnTo>
                  <a:pt x="12191" y="298703"/>
                </a:lnTo>
                <a:lnTo>
                  <a:pt x="10667" y="284987"/>
                </a:lnTo>
                <a:lnTo>
                  <a:pt x="10667" y="259079"/>
                </a:lnTo>
                <a:lnTo>
                  <a:pt x="12191" y="245363"/>
                </a:lnTo>
                <a:lnTo>
                  <a:pt x="13715" y="231647"/>
                </a:lnTo>
                <a:lnTo>
                  <a:pt x="15239" y="219455"/>
                </a:lnTo>
                <a:lnTo>
                  <a:pt x="18287" y="205739"/>
                </a:lnTo>
                <a:lnTo>
                  <a:pt x="18287" y="207263"/>
                </a:lnTo>
                <a:lnTo>
                  <a:pt x="22860" y="193547"/>
                </a:lnTo>
                <a:lnTo>
                  <a:pt x="25907" y="181355"/>
                </a:lnTo>
                <a:lnTo>
                  <a:pt x="30479" y="169163"/>
                </a:lnTo>
                <a:lnTo>
                  <a:pt x="30479" y="170687"/>
                </a:lnTo>
                <a:lnTo>
                  <a:pt x="42672" y="146303"/>
                </a:lnTo>
                <a:lnTo>
                  <a:pt x="42672" y="147827"/>
                </a:lnTo>
                <a:lnTo>
                  <a:pt x="54863" y="124967"/>
                </a:lnTo>
                <a:lnTo>
                  <a:pt x="70103" y="105156"/>
                </a:lnTo>
                <a:lnTo>
                  <a:pt x="86867" y="86868"/>
                </a:lnTo>
                <a:lnTo>
                  <a:pt x="106679" y="70104"/>
                </a:lnTo>
                <a:lnTo>
                  <a:pt x="105155" y="70104"/>
                </a:lnTo>
                <a:lnTo>
                  <a:pt x="126491" y="54863"/>
                </a:lnTo>
                <a:lnTo>
                  <a:pt x="147827" y="41148"/>
                </a:lnTo>
                <a:lnTo>
                  <a:pt x="170687" y="30480"/>
                </a:lnTo>
                <a:lnTo>
                  <a:pt x="182879" y="25908"/>
                </a:lnTo>
                <a:lnTo>
                  <a:pt x="195072" y="21336"/>
                </a:lnTo>
                <a:lnTo>
                  <a:pt x="207263" y="18287"/>
                </a:lnTo>
                <a:lnTo>
                  <a:pt x="219455" y="15239"/>
                </a:lnTo>
                <a:lnTo>
                  <a:pt x="233172" y="13716"/>
                </a:lnTo>
                <a:lnTo>
                  <a:pt x="245363" y="10668"/>
                </a:lnTo>
                <a:lnTo>
                  <a:pt x="300227" y="10668"/>
                </a:lnTo>
                <a:lnTo>
                  <a:pt x="312419" y="13716"/>
                </a:lnTo>
                <a:lnTo>
                  <a:pt x="326136" y="15239"/>
                </a:lnTo>
                <a:lnTo>
                  <a:pt x="324612" y="15239"/>
                </a:lnTo>
                <a:lnTo>
                  <a:pt x="338327" y="18287"/>
                </a:lnTo>
                <a:lnTo>
                  <a:pt x="350519" y="21336"/>
                </a:lnTo>
                <a:lnTo>
                  <a:pt x="362712" y="25908"/>
                </a:lnTo>
                <a:lnTo>
                  <a:pt x="374903" y="30480"/>
                </a:lnTo>
                <a:lnTo>
                  <a:pt x="397763" y="41148"/>
                </a:lnTo>
                <a:lnTo>
                  <a:pt x="419100" y="54863"/>
                </a:lnTo>
                <a:lnTo>
                  <a:pt x="438912" y="70104"/>
                </a:lnTo>
                <a:lnTo>
                  <a:pt x="457200" y="86868"/>
                </a:lnTo>
                <a:lnTo>
                  <a:pt x="475488" y="105156"/>
                </a:lnTo>
                <a:lnTo>
                  <a:pt x="473963" y="105156"/>
                </a:lnTo>
                <a:lnTo>
                  <a:pt x="489203" y="124967"/>
                </a:lnTo>
                <a:lnTo>
                  <a:pt x="502919" y="147827"/>
                </a:lnTo>
                <a:lnTo>
                  <a:pt x="502919" y="146303"/>
                </a:lnTo>
                <a:lnTo>
                  <a:pt x="513588" y="170687"/>
                </a:lnTo>
                <a:lnTo>
                  <a:pt x="513588" y="169163"/>
                </a:lnTo>
                <a:lnTo>
                  <a:pt x="518160" y="181355"/>
                </a:lnTo>
                <a:lnTo>
                  <a:pt x="522731" y="193547"/>
                </a:lnTo>
                <a:lnTo>
                  <a:pt x="525779" y="207263"/>
                </a:lnTo>
                <a:lnTo>
                  <a:pt x="525779" y="205739"/>
                </a:lnTo>
                <a:lnTo>
                  <a:pt x="528827" y="219455"/>
                </a:lnTo>
                <a:lnTo>
                  <a:pt x="531875" y="231647"/>
                </a:lnTo>
                <a:lnTo>
                  <a:pt x="533399" y="245363"/>
                </a:lnTo>
                <a:lnTo>
                  <a:pt x="533399" y="257555"/>
                </a:lnTo>
                <a:lnTo>
                  <a:pt x="534843" y="271993"/>
                </a:lnTo>
                <a:lnTo>
                  <a:pt x="534923" y="271271"/>
                </a:lnTo>
                <a:lnTo>
                  <a:pt x="534923" y="272795"/>
                </a:lnTo>
                <a:lnTo>
                  <a:pt x="534923" y="271271"/>
                </a:lnTo>
                <a:lnTo>
                  <a:pt x="534843" y="271993"/>
                </a:lnTo>
                <a:lnTo>
                  <a:pt x="533399" y="284987"/>
                </a:lnTo>
                <a:lnTo>
                  <a:pt x="533399" y="298703"/>
                </a:lnTo>
                <a:lnTo>
                  <a:pt x="531875" y="312419"/>
                </a:lnTo>
                <a:lnTo>
                  <a:pt x="531875" y="310895"/>
                </a:lnTo>
                <a:lnTo>
                  <a:pt x="528827" y="324611"/>
                </a:lnTo>
                <a:lnTo>
                  <a:pt x="525779" y="336803"/>
                </a:lnTo>
                <a:lnTo>
                  <a:pt x="522731" y="350519"/>
                </a:lnTo>
                <a:lnTo>
                  <a:pt x="522731" y="348995"/>
                </a:lnTo>
                <a:lnTo>
                  <a:pt x="518160" y="362711"/>
                </a:lnTo>
                <a:lnTo>
                  <a:pt x="518160" y="361187"/>
                </a:lnTo>
                <a:lnTo>
                  <a:pt x="513588" y="373379"/>
                </a:lnTo>
                <a:lnTo>
                  <a:pt x="502919" y="396239"/>
                </a:lnTo>
                <a:lnTo>
                  <a:pt x="489203" y="419099"/>
                </a:lnTo>
                <a:lnTo>
                  <a:pt x="498348" y="423671"/>
                </a:lnTo>
                <a:lnTo>
                  <a:pt x="512063" y="402335"/>
                </a:lnTo>
                <a:lnTo>
                  <a:pt x="524255" y="377951"/>
                </a:lnTo>
                <a:lnTo>
                  <a:pt x="528827" y="365759"/>
                </a:lnTo>
                <a:lnTo>
                  <a:pt x="533399" y="353567"/>
                </a:lnTo>
                <a:lnTo>
                  <a:pt x="536447" y="339851"/>
                </a:lnTo>
                <a:lnTo>
                  <a:pt x="539495" y="326135"/>
                </a:lnTo>
                <a:lnTo>
                  <a:pt x="542543" y="313943"/>
                </a:lnTo>
                <a:lnTo>
                  <a:pt x="544067" y="300227"/>
                </a:lnTo>
                <a:lnTo>
                  <a:pt x="544067" y="286511"/>
                </a:lnTo>
                <a:lnTo>
                  <a:pt x="545591" y="271271"/>
                </a:lnTo>
                <a:lnTo>
                  <a:pt x="544067" y="257555"/>
                </a:lnTo>
                <a:lnTo>
                  <a:pt x="544067" y="243839"/>
                </a:lnTo>
                <a:close/>
              </a:path>
              <a:path w="545591" h="544067">
                <a:moveTo>
                  <a:pt x="312419" y="13716"/>
                </a:moveTo>
                <a:lnTo>
                  <a:pt x="300227" y="10668"/>
                </a:lnTo>
                <a:lnTo>
                  <a:pt x="298703" y="10668"/>
                </a:lnTo>
                <a:lnTo>
                  <a:pt x="312419" y="13716"/>
                </a:lnTo>
                <a:close/>
              </a:path>
              <a:path w="545591" h="544067">
                <a:moveTo>
                  <a:pt x="489203" y="419099"/>
                </a:moveTo>
                <a:lnTo>
                  <a:pt x="489203" y="417575"/>
                </a:lnTo>
                <a:lnTo>
                  <a:pt x="473963" y="438911"/>
                </a:lnTo>
                <a:lnTo>
                  <a:pt x="475488" y="438911"/>
                </a:lnTo>
                <a:lnTo>
                  <a:pt x="457200" y="457199"/>
                </a:lnTo>
                <a:lnTo>
                  <a:pt x="438912" y="473963"/>
                </a:lnTo>
                <a:lnTo>
                  <a:pt x="419100" y="489203"/>
                </a:lnTo>
                <a:lnTo>
                  <a:pt x="397763" y="502919"/>
                </a:lnTo>
                <a:lnTo>
                  <a:pt x="374903" y="513587"/>
                </a:lnTo>
                <a:lnTo>
                  <a:pt x="362712" y="518159"/>
                </a:lnTo>
                <a:lnTo>
                  <a:pt x="350519" y="522731"/>
                </a:lnTo>
                <a:lnTo>
                  <a:pt x="338327" y="525779"/>
                </a:lnTo>
                <a:lnTo>
                  <a:pt x="324612" y="528827"/>
                </a:lnTo>
                <a:lnTo>
                  <a:pt x="326136" y="528827"/>
                </a:lnTo>
                <a:lnTo>
                  <a:pt x="312419" y="530351"/>
                </a:lnTo>
                <a:lnTo>
                  <a:pt x="298703" y="531875"/>
                </a:lnTo>
                <a:lnTo>
                  <a:pt x="286512" y="533399"/>
                </a:lnTo>
                <a:lnTo>
                  <a:pt x="259079" y="533399"/>
                </a:lnTo>
                <a:lnTo>
                  <a:pt x="245363" y="531875"/>
                </a:lnTo>
                <a:lnTo>
                  <a:pt x="233172" y="530351"/>
                </a:lnTo>
                <a:lnTo>
                  <a:pt x="219455" y="528827"/>
                </a:lnTo>
                <a:lnTo>
                  <a:pt x="207263" y="525779"/>
                </a:lnTo>
                <a:lnTo>
                  <a:pt x="195072" y="522731"/>
                </a:lnTo>
                <a:lnTo>
                  <a:pt x="182879" y="518159"/>
                </a:lnTo>
                <a:lnTo>
                  <a:pt x="170687" y="513587"/>
                </a:lnTo>
                <a:lnTo>
                  <a:pt x="147827" y="502919"/>
                </a:lnTo>
                <a:lnTo>
                  <a:pt x="126491" y="489203"/>
                </a:lnTo>
                <a:lnTo>
                  <a:pt x="105155" y="473963"/>
                </a:lnTo>
                <a:lnTo>
                  <a:pt x="106679" y="473963"/>
                </a:lnTo>
                <a:lnTo>
                  <a:pt x="86867" y="457199"/>
                </a:lnTo>
                <a:lnTo>
                  <a:pt x="70103" y="438911"/>
                </a:lnTo>
                <a:lnTo>
                  <a:pt x="54863" y="417575"/>
                </a:lnTo>
                <a:lnTo>
                  <a:pt x="54863" y="419099"/>
                </a:lnTo>
                <a:lnTo>
                  <a:pt x="42672" y="396239"/>
                </a:lnTo>
                <a:lnTo>
                  <a:pt x="30479" y="373379"/>
                </a:lnTo>
                <a:lnTo>
                  <a:pt x="25907" y="361187"/>
                </a:lnTo>
                <a:lnTo>
                  <a:pt x="25907" y="362711"/>
                </a:lnTo>
                <a:lnTo>
                  <a:pt x="22860" y="348995"/>
                </a:lnTo>
                <a:lnTo>
                  <a:pt x="22860" y="350519"/>
                </a:lnTo>
                <a:lnTo>
                  <a:pt x="18287" y="336803"/>
                </a:lnTo>
                <a:lnTo>
                  <a:pt x="15239" y="324611"/>
                </a:lnTo>
                <a:lnTo>
                  <a:pt x="13715" y="310895"/>
                </a:lnTo>
                <a:lnTo>
                  <a:pt x="13715" y="312419"/>
                </a:lnTo>
                <a:lnTo>
                  <a:pt x="12191" y="298703"/>
                </a:lnTo>
                <a:lnTo>
                  <a:pt x="12191" y="353567"/>
                </a:lnTo>
                <a:lnTo>
                  <a:pt x="16763" y="365759"/>
                </a:lnTo>
                <a:lnTo>
                  <a:pt x="21336" y="377951"/>
                </a:lnTo>
                <a:lnTo>
                  <a:pt x="33527" y="402335"/>
                </a:lnTo>
                <a:lnTo>
                  <a:pt x="47243" y="423671"/>
                </a:lnTo>
                <a:lnTo>
                  <a:pt x="62484" y="445007"/>
                </a:lnTo>
                <a:lnTo>
                  <a:pt x="79248" y="464819"/>
                </a:lnTo>
                <a:lnTo>
                  <a:pt x="99060" y="481583"/>
                </a:lnTo>
                <a:lnTo>
                  <a:pt x="120395" y="498347"/>
                </a:lnTo>
                <a:lnTo>
                  <a:pt x="143255" y="512063"/>
                </a:lnTo>
                <a:lnTo>
                  <a:pt x="166115" y="522731"/>
                </a:lnTo>
                <a:lnTo>
                  <a:pt x="178307" y="527303"/>
                </a:lnTo>
                <a:lnTo>
                  <a:pt x="192024" y="531875"/>
                </a:lnTo>
                <a:lnTo>
                  <a:pt x="204215" y="536447"/>
                </a:lnTo>
                <a:lnTo>
                  <a:pt x="217931" y="539495"/>
                </a:lnTo>
                <a:lnTo>
                  <a:pt x="231648" y="541019"/>
                </a:lnTo>
                <a:lnTo>
                  <a:pt x="245363" y="542543"/>
                </a:lnTo>
                <a:lnTo>
                  <a:pt x="259079" y="544067"/>
                </a:lnTo>
                <a:lnTo>
                  <a:pt x="286512" y="544067"/>
                </a:lnTo>
                <a:lnTo>
                  <a:pt x="300227" y="542543"/>
                </a:lnTo>
                <a:lnTo>
                  <a:pt x="313943" y="541019"/>
                </a:lnTo>
                <a:lnTo>
                  <a:pt x="327660" y="539495"/>
                </a:lnTo>
                <a:lnTo>
                  <a:pt x="339851" y="536447"/>
                </a:lnTo>
                <a:lnTo>
                  <a:pt x="353567" y="531875"/>
                </a:lnTo>
                <a:lnTo>
                  <a:pt x="365760" y="527303"/>
                </a:lnTo>
                <a:lnTo>
                  <a:pt x="377951" y="522731"/>
                </a:lnTo>
                <a:lnTo>
                  <a:pt x="402336" y="512063"/>
                </a:lnTo>
                <a:lnTo>
                  <a:pt x="425195" y="498347"/>
                </a:lnTo>
                <a:lnTo>
                  <a:pt x="446531" y="481583"/>
                </a:lnTo>
                <a:lnTo>
                  <a:pt x="464819" y="464819"/>
                </a:lnTo>
                <a:lnTo>
                  <a:pt x="483107" y="445007"/>
                </a:lnTo>
                <a:lnTo>
                  <a:pt x="498348" y="423671"/>
                </a:lnTo>
                <a:lnTo>
                  <a:pt x="489203" y="419099"/>
                </a:lnTo>
                <a:close/>
              </a:path>
            </a:pathLst>
          </a:custGeom>
          <a:solidFill>
            <a:srgbClr val="41709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120895" y="1350263"/>
            <a:ext cx="5218175" cy="2734055"/>
          </a:xfrm>
          <a:custGeom>
            <a:avLst/>
            <a:gdLst/>
            <a:ahLst/>
            <a:cxnLst/>
            <a:rect l="l" t="t" r="r" b="b"/>
            <a:pathLst>
              <a:path w="5218175" h="2734055">
                <a:moveTo>
                  <a:pt x="1562099" y="210311"/>
                </a:moveTo>
                <a:lnTo>
                  <a:pt x="1557527" y="220979"/>
                </a:lnTo>
                <a:lnTo>
                  <a:pt x="1601723" y="242315"/>
                </a:lnTo>
                <a:lnTo>
                  <a:pt x="1645919" y="266699"/>
                </a:lnTo>
                <a:lnTo>
                  <a:pt x="1687067" y="292607"/>
                </a:lnTo>
                <a:lnTo>
                  <a:pt x="1726691" y="320039"/>
                </a:lnTo>
                <a:lnTo>
                  <a:pt x="1732787" y="310895"/>
                </a:lnTo>
                <a:lnTo>
                  <a:pt x="1693163" y="283463"/>
                </a:lnTo>
                <a:lnTo>
                  <a:pt x="1650491" y="257555"/>
                </a:lnTo>
                <a:lnTo>
                  <a:pt x="1607819" y="233171"/>
                </a:lnTo>
                <a:lnTo>
                  <a:pt x="1562099" y="210311"/>
                </a:lnTo>
                <a:close/>
              </a:path>
              <a:path w="5218175" h="2734055">
                <a:moveTo>
                  <a:pt x="225551" y="897635"/>
                </a:moveTo>
                <a:lnTo>
                  <a:pt x="231647" y="925067"/>
                </a:lnTo>
                <a:lnTo>
                  <a:pt x="237743" y="950975"/>
                </a:lnTo>
                <a:lnTo>
                  <a:pt x="246887" y="978407"/>
                </a:lnTo>
                <a:lnTo>
                  <a:pt x="256031" y="1004315"/>
                </a:lnTo>
                <a:lnTo>
                  <a:pt x="265175" y="999743"/>
                </a:lnTo>
                <a:lnTo>
                  <a:pt x="256031" y="973835"/>
                </a:lnTo>
                <a:lnTo>
                  <a:pt x="248411" y="947927"/>
                </a:lnTo>
                <a:lnTo>
                  <a:pt x="242315" y="922019"/>
                </a:lnTo>
                <a:lnTo>
                  <a:pt x="236219" y="896111"/>
                </a:lnTo>
                <a:lnTo>
                  <a:pt x="225551" y="897635"/>
                </a:lnTo>
                <a:close/>
              </a:path>
              <a:path w="5218175" h="2734055">
                <a:moveTo>
                  <a:pt x="4572" y="1708403"/>
                </a:moveTo>
                <a:lnTo>
                  <a:pt x="0" y="1719071"/>
                </a:lnTo>
                <a:lnTo>
                  <a:pt x="19812" y="1726691"/>
                </a:lnTo>
                <a:lnTo>
                  <a:pt x="38100" y="1734311"/>
                </a:lnTo>
                <a:lnTo>
                  <a:pt x="59436" y="1741931"/>
                </a:lnTo>
                <a:lnTo>
                  <a:pt x="79248" y="1748027"/>
                </a:lnTo>
                <a:lnTo>
                  <a:pt x="99060" y="1754123"/>
                </a:lnTo>
                <a:lnTo>
                  <a:pt x="120396" y="1758695"/>
                </a:lnTo>
                <a:lnTo>
                  <a:pt x="141731" y="1764791"/>
                </a:lnTo>
                <a:lnTo>
                  <a:pt x="161543" y="1767839"/>
                </a:lnTo>
                <a:lnTo>
                  <a:pt x="182879" y="1772411"/>
                </a:lnTo>
                <a:lnTo>
                  <a:pt x="204215" y="1773935"/>
                </a:lnTo>
                <a:lnTo>
                  <a:pt x="227075" y="1776983"/>
                </a:lnTo>
                <a:lnTo>
                  <a:pt x="248411" y="1778507"/>
                </a:lnTo>
                <a:lnTo>
                  <a:pt x="269747" y="1778507"/>
                </a:lnTo>
                <a:lnTo>
                  <a:pt x="291083" y="1780031"/>
                </a:lnTo>
                <a:lnTo>
                  <a:pt x="313943" y="1778507"/>
                </a:lnTo>
                <a:lnTo>
                  <a:pt x="335279" y="1778507"/>
                </a:lnTo>
                <a:lnTo>
                  <a:pt x="335279" y="1767839"/>
                </a:lnTo>
                <a:lnTo>
                  <a:pt x="313943" y="1769363"/>
                </a:lnTo>
                <a:lnTo>
                  <a:pt x="269747" y="1769363"/>
                </a:lnTo>
                <a:lnTo>
                  <a:pt x="248411" y="1767839"/>
                </a:lnTo>
                <a:lnTo>
                  <a:pt x="227075" y="1766315"/>
                </a:lnTo>
                <a:lnTo>
                  <a:pt x="205739" y="1763267"/>
                </a:lnTo>
                <a:lnTo>
                  <a:pt x="205739" y="1764791"/>
                </a:lnTo>
                <a:lnTo>
                  <a:pt x="184403" y="1761743"/>
                </a:lnTo>
                <a:lnTo>
                  <a:pt x="164591" y="1757171"/>
                </a:lnTo>
                <a:lnTo>
                  <a:pt x="143255" y="1754123"/>
                </a:lnTo>
                <a:lnTo>
                  <a:pt x="121920" y="1749551"/>
                </a:lnTo>
                <a:lnTo>
                  <a:pt x="102108" y="1743455"/>
                </a:lnTo>
                <a:lnTo>
                  <a:pt x="82296" y="1738883"/>
                </a:lnTo>
                <a:lnTo>
                  <a:pt x="62484" y="1731263"/>
                </a:lnTo>
                <a:lnTo>
                  <a:pt x="42672" y="1725167"/>
                </a:lnTo>
                <a:lnTo>
                  <a:pt x="22860" y="1717547"/>
                </a:lnTo>
                <a:lnTo>
                  <a:pt x="4572" y="1708403"/>
                </a:lnTo>
                <a:close/>
              </a:path>
              <a:path w="5218175" h="2734055">
                <a:moveTo>
                  <a:pt x="483107" y="2442971"/>
                </a:moveTo>
                <a:lnTo>
                  <a:pt x="484631" y="2453639"/>
                </a:lnTo>
                <a:lnTo>
                  <a:pt x="521207" y="2449067"/>
                </a:lnTo>
                <a:lnTo>
                  <a:pt x="559307" y="2442971"/>
                </a:lnTo>
                <a:lnTo>
                  <a:pt x="594359" y="2435351"/>
                </a:lnTo>
                <a:lnTo>
                  <a:pt x="630935" y="2424683"/>
                </a:lnTo>
                <a:lnTo>
                  <a:pt x="627887" y="2415539"/>
                </a:lnTo>
                <a:lnTo>
                  <a:pt x="592835" y="2424683"/>
                </a:lnTo>
                <a:lnTo>
                  <a:pt x="556259" y="2432303"/>
                </a:lnTo>
                <a:lnTo>
                  <a:pt x="519683" y="2438399"/>
                </a:lnTo>
                <a:lnTo>
                  <a:pt x="483107" y="2442971"/>
                </a:lnTo>
                <a:close/>
              </a:path>
              <a:path w="5218175" h="2734055">
                <a:moveTo>
                  <a:pt x="2634995" y="181355"/>
                </a:moveTo>
                <a:lnTo>
                  <a:pt x="2642615" y="155447"/>
                </a:lnTo>
                <a:lnTo>
                  <a:pt x="2653283" y="129539"/>
                </a:lnTo>
                <a:lnTo>
                  <a:pt x="2666999" y="105155"/>
                </a:lnTo>
                <a:lnTo>
                  <a:pt x="2680715" y="79247"/>
                </a:lnTo>
                <a:lnTo>
                  <a:pt x="2671571" y="74675"/>
                </a:lnTo>
                <a:lnTo>
                  <a:pt x="2657855" y="99059"/>
                </a:lnTo>
                <a:lnTo>
                  <a:pt x="2644139" y="124967"/>
                </a:lnTo>
                <a:lnTo>
                  <a:pt x="2633471" y="152399"/>
                </a:lnTo>
                <a:lnTo>
                  <a:pt x="2624327" y="178307"/>
                </a:lnTo>
                <a:lnTo>
                  <a:pt x="2634995" y="181355"/>
                </a:lnTo>
                <a:close/>
              </a:path>
              <a:path w="5218175" h="2734055">
                <a:moveTo>
                  <a:pt x="1819655" y="2633471"/>
                </a:moveTo>
                <a:lnTo>
                  <a:pt x="1810511" y="2616707"/>
                </a:lnTo>
                <a:lnTo>
                  <a:pt x="1801367" y="2599943"/>
                </a:lnTo>
                <a:lnTo>
                  <a:pt x="1792223" y="2604515"/>
                </a:lnTo>
                <a:lnTo>
                  <a:pt x="1801367" y="2621279"/>
                </a:lnTo>
                <a:lnTo>
                  <a:pt x="1810511" y="2638043"/>
                </a:lnTo>
                <a:lnTo>
                  <a:pt x="1821179" y="2654807"/>
                </a:lnTo>
                <a:lnTo>
                  <a:pt x="1831847" y="2671571"/>
                </a:lnTo>
                <a:lnTo>
                  <a:pt x="1854707" y="2703575"/>
                </a:lnTo>
                <a:lnTo>
                  <a:pt x="1880615" y="2734055"/>
                </a:lnTo>
                <a:lnTo>
                  <a:pt x="1888235" y="2727959"/>
                </a:lnTo>
                <a:lnTo>
                  <a:pt x="1863851" y="2697479"/>
                </a:lnTo>
                <a:lnTo>
                  <a:pt x="1840991" y="2665475"/>
                </a:lnTo>
                <a:lnTo>
                  <a:pt x="1830323" y="2648711"/>
                </a:lnTo>
                <a:lnTo>
                  <a:pt x="1819655" y="2633471"/>
                </a:lnTo>
                <a:close/>
              </a:path>
              <a:path w="5218175" h="2734055">
                <a:moveTo>
                  <a:pt x="3497579" y="2444495"/>
                </a:moveTo>
                <a:lnTo>
                  <a:pt x="3494531" y="2462783"/>
                </a:lnTo>
                <a:lnTo>
                  <a:pt x="3494531" y="2461259"/>
                </a:lnTo>
                <a:lnTo>
                  <a:pt x="3491483" y="2479547"/>
                </a:lnTo>
                <a:lnTo>
                  <a:pt x="3486911" y="2497835"/>
                </a:lnTo>
                <a:lnTo>
                  <a:pt x="3486911" y="2496311"/>
                </a:lnTo>
                <a:lnTo>
                  <a:pt x="3480815" y="2514599"/>
                </a:lnTo>
                <a:lnTo>
                  <a:pt x="3474719" y="2531363"/>
                </a:lnTo>
                <a:lnTo>
                  <a:pt x="3468623" y="2549651"/>
                </a:lnTo>
                <a:lnTo>
                  <a:pt x="3477767" y="2552699"/>
                </a:lnTo>
                <a:lnTo>
                  <a:pt x="3485387" y="2535935"/>
                </a:lnTo>
                <a:lnTo>
                  <a:pt x="3491483" y="2517647"/>
                </a:lnTo>
                <a:lnTo>
                  <a:pt x="3496055" y="2499359"/>
                </a:lnTo>
                <a:lnTo>
                  <a:pt x="3500627" y="2482595"/>
                </a:lnTo>
                <a:lnTo>
                  <a:pt x="3505199" y="2464307"/>
                </a:lnTo>
                <a:lnTo>
                  <a:pt x="3508247" y="2446019"/>
                </a:lnTo>
                <a:lnTo>
                  <a:pt x="3511295" y="2427731"/>
                </a:lnTo>
                <a:lnTo>
                  <a:pt x="3514343" y="2409443"/>
                </a:lnTo>
                <a:lnTo>
                  <a:pt x="3503675" y="2407919"/>
                </a:lnTo>
                <a:lnTo>
                  <a:pt x="3500627" y="2426207"/>
                </a:lnTo>
                <a:lnTo>
                  <a:pt x="3497579" y="2444495"/>
                </a:lnTo>
                <a:close/>
              </a:path>
              <a:path w="5218175" h="2734055">
                <a:moveTo>
                  <a:pt x="3537203" y="120395"/>
                </a:moveTo>
                <a:lnTo>
                  <a:pt x="3546347" y="126491"/>
                </a:lnTo>
                <a:lnTo>
                  <a:pt x="3555491" y="109727"/>
                </a:lnTo>
                <a:lnTo>
                  <a:pt x="3566159" y="94487"/>
                </a:lnTo>
                <a:lnTo>
                  <a:pt x="3576827" y="79247"/>
                </a:lnTo>
                <a:lnTo>
                  <a:pt x="3589019" y="64008"/>
                </a:lnTo>
                <a:lnTo>
                  <a:pt x="3601211" y="50291"/>
                </a:lnTo>
                <a:lnTo>
                  <a:pt x="3614927" y="35051"/>
                </a:lnTo>
                <a:lnTo>
                  <a:pt x="3628643" y="21336"/>
                </a:lnTo>
                <a:lnTo>
                  <a:pt x="3642359" y="7620"/>
                </a:lnTo>
                <a:lnTo>
                  <a:pt x="3634739" y="0"/>
                </a:lnTo>
                <a:lnTo>
                  <a:pt x="3621023" y="13715"/>
                </a:lnTo>
                <a:lnTo>
                  <a:pt x="3607307" y="27432"/>
                </a:lnTo>
                <a:lnTo>
                  <a:pt x="3593591" y="42672"/>
                </a:lnTo>
                <a:lnTo>
                  <a:pt x="3579875" y="57912"/>
                </a:lnTo>
                <a:lnTo>
                  <a:pt x="3569207" y="73151"/>
                </a:lnTo>
                <a:lnTo>
                  <a:pt x="3557015" y="88391"/>
                </a:lnTo>
                <a:lnTo>
                  <a:pt x="3546347" y="105155"/>
                </a:lnTo>
                <a:lnTo>
                  <a:pt x="3537203" y="120395"/>
                </a:lnTo>
                <a:close/>
              </a:path>
              <a:path w="5218175" h="2734055">
                <a:moveTo>
                  <a:pt x="4626863" y="2022347"/>
                </a:moveTo>
                <a:lnTo>
                  <a:pt x="4626863" y="2020823"/>
                </a:lnTo>
                <a:lnTo>
                  <a:pt x="4628387" y="2042159"/>
                </a:lnTo>
                <a:lnTo>
                  <a:pt x="4628387" y="2063495"/>
                </a:lnTo>
                <a:lnTo>
                  <a:pt x="4639055" y="2063495"/>
                </a:lnTo>
                <a:lnTo>
                  <a:pt x="4637531" y="2042159"/>
                </a:lnTo>
                <a:lnTo>
                  <a:pt x="4637531" y="2020823"/>
                </a:lnTo>
                <a:lnTo>
                  <a:pt x="4634483" y="1999487"/>
                </a:lnTo>
                <a:lnTo>
                  <a:pt x="4631435" y="1979675"/>
                </a:lnTo>
                <a:lnTo>
                  <a:pt x="4626863" y="1958339"/>
                </a:lnTo>
                <a:lnTo>
                  <a:pt x="4622291" y="1938527"/>
                </a:lnTo>
                <a:lnTo>
                  <a:pt x="4616195" y="1917191"/>
                </a:lnTo>
                <a:lnTo>
                  <a:pt x="4608575" y="1897379"/>
                </a:lnTo>
                <a:lnTo>
                  <a:pt x="4600955" y="1877567"/>
                </a:lnTo>
                <a:lnTo>
                  <a:pt x="4593335" y="1857755"/>
                </a:lnTo>
                <a:lnTo>
                  <a:pt x="4582667" y="1839467"/>
                </a:lnTo>
                <a:lnTo>
                  <a:pt x="4573523" y="1819655"/>
                </a:lnTo>
                <a:lnTo>
                  <a:pt x="4561331" y="1801367"/>
                </a:lnTo>
                <a:lnTo>
                  <a:pt x="4549139" y="1783079"/>
                </a:lnTo>
                <a:lnTo>
                  <a:pt x="4536947" y="1764791"/>
                </a:lnTo>
                <a:lnTo>
                  <a:pt x="4523231" y="1748027"/>
                </a:lnTo>
                <a:lnTo>
                  <a:pt x="4509515" y="1731263"/>
                </a:lnTo>
                <a:lnTo>
                  <a:pt x="4494275" y="1712975"/>
                </a:lnTo>
                <a:lnTo>
                  <a:pt x="4477511" y="1697735"/>
                </a:lnTo>
                <a:lnTo>
                  <a:pt x="4460747" y="1680971"/>
                </a:lnTo>
                <a:lnTo>
                  <a:pt x="4443983" y="1665731"/>
                </a:lnTo>
                <a:lnTo>
                  <a:pt x="4425695" y="1650491"/>
                </a:lnTo>
                <a:lnTo>
                  <a:pt x="4405883" y="1636775"/>
                </a:lnTo>
                <a:lnTo>
                  <a:pt x="4387595" y="1621535"/>
                </a:lnTo>
                <a:lnTo>
                  <a:pt x="4366259" y="1607819"/>
                </a:lnTo>
                <a:lnTo>
                  <a:pt x="4346447" y="1595627"/>
                </a:lnTo>
                <a:lnTo>
                  <a:pt x="4325111" y="1583435"/>
                </a:lnTo>
                <a:lnTo>
                  <a:pt x="4302251" y="1571243"/>
                </a:lnTo>
                <a:lnTo>
                  <a:pt x="4279391" y="1559051"/>
                </a:lnTo>
                <a:lnTo>
                  <a:pt x="4256531" y="1548383"/>
                </a:lnTo>
                <a:lnTo>
                  <a:pt x="4232147" y="1537715"/>
                </a:lnTo>
                <a:lnTo>
                  <a:pt x="4207763" y="1528571"/>
                </a:lnTo>
                <a:lnTo>
                  <a:pt x="4203191" y="1539239"/>
                </a:lnTo>
                <a:lnTo>
                  <a:pt x="4227575" y="1548383"/>
                </a:lnTo>
                <a:lnTo>
                  <a:pt x="4251959" y="1557527"/>
                </a:lnTo>
                <a:lnTo>
                  <a:pt x="4274819" y="1568195"/>
                </a:lnTo>
                <a:lnTo>
                  <a:pt x="4297679" y="1580387"/>
                </a:lnTo>
                <a:lnTo>
                  <a:pt x="4319015" y="1592579"/>
                </a:lnTo>
                <a:lnTo>
                  <a:pt x="4340351" y="1604771"/>
                </a:lnTo>
                <a:lnTo>
                  <a:pt x="4361687" y="1616963"/>
                </a:lnTo>
                <a:lnTo>
                  <a:pt x="4381499" y="1630679"/>
                </a:lnTo>
                <a:lnTo>
                  <a:pt x="4399787" y="1644395"/>
                </a:lnTo>
                <a:lnTo>
                  <a:pt x="4419599" y="1659635"/>
                </a:lnTo>
                <a:lnTo>
                  <a:pt x="4418075" y="1658111"/>
                </a:lnTo>
                <a:lnTo>
                  <a:pt x="4436363" y="1673351"/>
                </a:lnTo>
                <a:lnTo>
                  <a:pt x="4454651" y="1688591"/>
                </a:lnTo>
                <a:lnTo>
                  <a:pt x="4453127" y="1688591"/>
                </a:lnTo>
                <a:lnTo>
                  <a:pt x="4469891" y="1705355"/>
                </a:lnTo>
                <a:lnTo>
                  <a:pt x="4486655" y="1720595"/>
                </a:lnTo>
                <a:lnTo>
                  <a:pt x="4500371" y="1737359"/>
                </a:lnTo>
                <a:lnTo>
                  <a:pt x="4515611" y="1754123"/>
                </a:lnTo>
                <a:lnTo>
                  <a:pt x="4527803" y="1772411"/>
                </a:lnTo>
                <a:lnTo>
                  <a:pt x="4527803" y="1770887"/>
                </a:lnTo>
                <a:lnTo>
                  <a:pt x="4541519" y="1789175"/>
                </a:lnTo>
                <a:lnTo>
                  <a:pt x="4553711" y="1807463"/>
                </a:lnTo>
                <a:lnTo>
                  <a:pt x="4552187" y="1807463"/>
                </a:lnTo>
                <a:lnTo>
                  <a:pt x="4564379" y="1825751"/>
                </a:lnTo>
                <a:lnTo>
                  <a:pt x="4573523" y="1844039"/>
                </a:lnTo>
                <a:lnTo>
                  <a:pt x="4584191" y="1862327"/>
                </a:lnTo>
                <a:lnTo>
                  <a:pt x="4582667" y="1862327"/>
                </a:lnTo>
                <a:lnTo>
                  <a:pt x="4591811" y="1882139"/>
                </a:lnTo>
                <a:lnTo>
                  <a:pt x="4599431" y="1901951"/>
                </a:lnTo>
                <a:lnTo>
                  <a:pt x="4599431" y="1900427"/>
                </a:lnTo>
                <a:lnTo>
                  <a:pt x="4607051" y="1920239"/>
                </a:lnTo>
                <a:lnTo>
                  <a:pt x="4605527" y="1920239"/>
                </a:lnTo>
                <a:lnTo>
                  <a:pt x="4611623" y="1940051"/>
                </a:lnTo>
                <a:lnTo>
                  <a:pt x="4617719" y="1961387"/>
                </a:lnTo>
                <a:lnTo>
                  <a:pt x="4617719" y="1959863"/>
                </a:lnTo>
                <a:lnTo>
                  <a:pt x="4620767" y="1981199"/>
                </a:lnTo>
                <a:lnTo>
                  <a:pt x="4623815" y="2001011"/>
                </a:lnTo>
                <a:lnTo>
                  <a:pt x="4626863" y="2022347"/>
                </a:lnTo>
                <a:close/>
              </a:path>
              <a:path w="5218175" h="2734055">
                <a:moveTo>
                  <a:pt x="5218175" y="972311"/>
                </a:moveTo>
                <a:lnTo>
                  <a:pt x="5209031" y="967739"/>
                </a:lnTo>
                <a:lnTo>
                  <a:pt x="5192267" y="995171"/>
                </a:lnTo>
                <a:lnTo>
                  <a:pt x="5173979" y="1022603"/>
                </a:lnTo>
                <a:lnTo>
                  <a:pt x="5152643" y="1048511"/>
                </a:lnTo>
                <a:lnTo>
                  <a:pt x="5129783" y="1074419"/>
                </a:lnTo>
                <a:lnTo>
                  <a:pt x="5105399" y="1098803"/>
                </a:lnTo>
                <a:lnTo>
                  <a:pt x="5105399" y="1097279"/>
                </a:lnTo>
                <a:lnTo>
                  <a:pt x="5079491" y="1121663"/>
                </a:lnTo>
                <a:lnTo>
                  <a:pt x="5050535" y="1142999"/>
                </a:lnTo>
                <a:lnTo>
                  <a:pt x="5020055" y="1164335"/>
                </a:lnTo>
                <a:lnTo>
                  <a:pt x="5026151" y="1171955"/>
                </a:lnTo>
                <a:lnTo>
                  <a:pt x="5056631" y="1152143"/>
                </a:lnTo>
                <a:lnTo>
                  <a:pt x="5085587" y="1129283"/>
                </a:lnTo>
                <a:lnTo>
                  <a:pt x="5113019" y="1106423"/>
                </a:lnTo>
                <a:lnTo>
                  <a:pt x="5137403" y="1080515"/>
                </a:lnTo>
                <a:lnTo>
                  <a:pt x="5160263" y="1056131"/>
                </a:lnTo>
                <a:lnTo>
                  <a:pt x="5181599" y="1028699"/>
                </a:lnTo>
                <a:lnTo>
                  <a:pt x="5201411" y="1001267"/>
                </a:lnTo>
                <a:lnTo>
                  <a:pt x="5218175" y="972311"/>
                </a:lnTo>
                <a:close/>
              </a:path>
              <a:path w="5218175" h="2734055">
                <a:moveTo>
                  <a:pt x="4762499" y="231647"/>
                </a:moveTo>
                <a:lnTo>
                  <a:pt x="4751831" y="233171"/>
                </a:lnTo>
                <a:lnTo>
                  <a:pt x="4756403" y="257555"/>
                </a:lnTo>
                <a:lnTo>
                  <a:pt x="4759451" y="280415"/>
                </a:lnTo>
                <a:lnTo>
                  <a:pt x="4762499" y="303275"/>
                </a:lnTo>
                <a:lnTo>
                  <a:pt x="4762499" y="326135"/>
                </a:lnTo>
                <a:lnTo>
                  <a:pt x="4773167" y="326135"/>
                </a:lnTo>
                <a:lnTo>
                  <a:pt x="4771643" y="303275"/>
                </a:lnTo>
                <a:lnTo>
                  <a:pt x="4770119" y="278891"/>
                </a:lnTo>
                <a:lnTo>
                  <a:pt x="4767071" y="256031"/>
                </a:lnTo>
                <a:lnTo>
                  <a:pt x="4762499" y="231647"/>
                </a:lnTo>
                <a:close/>
              </a:path>
            </a:pathLst>
          </a:custGeom>
          <a:solidFill>
            <a:srgbClr val="41709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23900" y="4019905"/>
            <a:ext cx="1965960" cy="23016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4905620" y="1680390"/>
            <a:ext cx="3181901" cy="21635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21474" marR="863461" algn="ctr">
              <a:lnSpc>
                <a:spcPts val="5145"/>
              </a:lnSpc>
              <a:spcBef>
                <a:spcPts val="257"/>
              </a:spcBef>
            </a:pPr>
            <a:r>
              <a:rPr sz="7425" b="1" spc="0" baseline="3309" dirty="0" smtClean="0">
                <a:latin typeface="Calibri"/>
                <a:cs typeface="Calibri"/>
              </a:rPr>
              <a:t>¿Qué</a:t>
            </a:r>
            <a:endParaRPr sz="4950">
              <a:latin typeface="Calibri"/>
              <a:cs typeface="Calibri"/>
            </a:endParaRPr>
          </a:p>
          <a:p>
            <a:pPr algn="ctr">
              <a:lnSpc>
                <a:spcPts val="5940"/>
              </a:lnSpc>
              <a:spcBef>
                <a:spcPts val="39"/>
              </a:spcBef>
            </a:pPr>
            <a:r>
              <a:rPr sz="7425" b="1" spc="0" baseline="1654" dirty="0" smtClean="0">
                <a:latin typeface="Calibri"/>
                <a:cs typeface="Calibri"/>
              </a:rPr>
              <a:t>ap</a:t>
            </a:r>
            <a:r>
              <a:rPr sz="7425" b="1" spc="-54" baseline="1654" dirty="0" smtClean="0">
                <a:latin typeface="Calibri"/>
                <a:cs typeface="Calibri"/>
              </a:rPr>
              <a:t>r</a:t>
            </a:r>
            <a:r>
              <a:rPr sz="7425" b="1" spc="0" baseline="1654" dirty="0" smtClean="0">
                <a:latin typeface="Calibri"/>
                <a:cs typeface="Calibri"/>
              </a:rPr>
              <a:t>end</a:t>
            </a:r>
            <a:r>
              <a:rPr sz="7425" b="1" spc="-4" baseline="1654" dirty="0" smtClean="0">
                <a:latin typeface="Calibri"/>
                <a:cs typeface="Calibri"/>
              </a:rPr>
              <a:t>i</a:t>
            </a:r>
            <a:r>
              <a:rPr sz="7425" b="1" spc="0" baseline="1654" dirty="0" smtClean="0">
                <a:latin typeface="Calibri"/>
                <a:cs typeface="Calibri"/>
              </a:rPr>
              <a:t>mos</a:t>
            </a:r>
            <a:endParaRPr sz="4950">
              <a:latin typeface="Calibri"/>
              <a:cs typeface="Calibri"/>
            </a:endParaRPr>
          </a:p>
          <a:p>
            <a:pPr marL="879385" marR="920732" algn="ctr">
              <a:lnSpc>
                <a:spcPts val="5940"/>
              </a:lnSpc>
            </a:pPr>
            <a:r>
              <a:rPr sz="7425" b="1" spc="0" baseline="1654" dirty="0" smtClean="0">
                <a:latin typeface="Calibri"/>
                <a:cs typeface="Calibri"/>
              </a:rPr>
              <a:t>h</a:t>
            </a:r>
            <a:r>
              <a:rPr sz="7425" b="1" spc="-19" baseline="1654" dirty="0" smtClean="0">
                <a:latin typeface="Calibri"/>
                <a:cs typeface="Calibri"/>
              </a:rPr>
              <a:t>o</a:t>
            </a:r>
            <a:r>
              <a:rPr sz="7425" b="1" spc="0" baseline="1654" dirty="0" smtClean="0">
                <a:latin typeface="Calibri"/>
                <a:cs typeface="Calibri"/>
              </a:rPr>
              <a:t>y?</a:t>
            </a:r>
            <a:endParaRPr sz="495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18"/>
          <p:cNvSpPr/>
          <p:nvPr/>
        </p:nvSpPr>
        <p:spPr>
          <a:xfrm>
            <a:off x="472440" y="1424940"/>
            <a:ext cx="4597907" cy="49575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5487617" y="1518875"/>
            <a:ext cx="3956698" cy="40335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25"/>
              </a:lnSpc>
              <a:spcBef>
                <a:spcPts val="156"/>
              </a:spcBef>
            </a:pPr>
            <a:r>
              <a:rPr sz="4425" b="1" u="heavy" spc="0" baseline="2776" dirty="0" smtClean="0">
                <a:latin typeface="Calibri"/>
                <a:cs typeface="Calibri"/>
              </a:rPr>
              <a:t>La     </a:t>
            </a:r>
            <a:r>
              <a:rPr sz="4425" b="1" u="heavy" spc="626" baseline="2776" dirty="0" smtClean="0">
                <a:latin typeface="Calibri"/>
                <a:cs typeface="Calibri"/>
              </a:rPr>
              <a:t> </a:t>
            </a:r>
            <a:r>
              <a:rPr sz="4425" b="1" u="heavy" spc="-4" baseline="2776" dirty="0" smtClean="0">
                <a:latin typeface="Calibri"/>
                <a:cs typeface="Calibri"/>
              </a:rPr>
              <a:t>Co</a:t>
            </a:r>
            <a:r>
              <a:rPr sz="4425" b="1" u="heavy" spc="-50" baseline="2776" dirty="0" smtClean="0">
                <a:latin typeface="Calibri"/>
                <a:cs typeface="Calibri"/>
              </a:rPr>
              <a:t>r</a:t>
            </a:r>
            <a:r>
              <a:rPr sz="4425" b="1" u="heavy" spc="0" baseline="2776" dirty="0" smtClean="0">
                <a:latin typeface="Calibri"/>
                <a:cs typeface="Calibri"/>
              </a:rPr>
              <a:t>dille</a:t>
            </a:r>
            <a:r>
              <a:rPr sz="4425" b="1" u="heavy" spc="-59" baseline="2776" dirty="0" smtClean="0">
                <a:latin typeface="Calibri"/>
                <a:cs typeface="Calibri"/>
              </a:rPr>
              <a:t>r</a:t>
            </a:r>
            <a:r>
              <a:rPr sz="4425" b="1" u="heavy" spc="0" baseline="2776" dirty="0" smtClean="0">
                <a:latin typeface="Calibri"/>
                <a:cs typeface="Calibri"/>
              </a:rPr>
              <a:t>a  </a:t>
            </a:r>
            <a:r>
              <a:rPr sz="4425" b="1" u="heavy" spc="319" baseline="2776" dirty="0" smtClean="0">
                <a:latin typeface="Calibri"/>
                <a:cs typeface="Calibri"/>
              </a:rPr>
              <a:t> </a:t>
            </a:r>
            <a:r>
              <a:rPr sz="4425" b="1" u="heavy" spc="-9" baseline="2776" dirty="0" smtClean="0">
                <a:latin typeface="Calibri"/>
                <a:cs typeface="Calibri"/>
              </a:rPr>
              <a:t>d</a:t>
            </a:r>
            <a:r>
              <a:rPr sz="4425" b="1" u="heavy" spc="0" baseline="2776" dirty="0" smtClean="0">
                <a:latin typeface="Calibri"/>
                <a:cs typeface="Calibri"/>
              </a:rPr>
              <a:t>e  </a:t>
            </a:r>
            <a:r>
              <a:rPr sz="4425" b="1" u="heavy" spc="314" baseline="2776" dirty="0" smtClean="0">
                <a:latin typeface="Calibri"/>
                <a:cs typeface="Calibri"/>
              </a:rPr>
              <a:t> </a:t>
            </a:r>
            <a:r>
              <a:rPr sz="4425" b="1" u="heavy" spc="0" baseline="2776" dirty="0" smtClean="0">
                <a:latin typeface="Calibri"/>
                <a:cs typeface="Calibri"/>
              </a:rPr>
              <a:t>l</a:t>
            </a:r>
            <a:r>
              <a:rPr sz="4425" b="1" u="heavy" spc="-4" baseline="2776" dirty="0" smtClean="0">
                <a:latin typeface="Calibri"/>
                <a:cs typeface="Calibri"/>
              </a:rPr>
              <a:t>o</a:t>
            </a:r>
            <a:r>
              <a:rPr sz="4425" b="1" u="heavy" spc="0" baseline="2776" dirty="0" smtClean="0">
                <a:latin typeface="Calibri"/>
                <a:cs typeface="Calibri"/>
              </a:rPr>
              <a:t>s</a:t>
            </a:r>
            <a:endParaRPr sz="295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487617" y="1971503"/>
            <a:ext cx="1390562" cy="221386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6692">
              <a:lnSpc>
                <a:spcPts val="3125"/>
              </a:lnSpc>
              <a:spcBef>
                <a:spcPts val="156"/>
              </a:spcBef>
            </a:pPr>
            <a:r>
              <a:rPr sz="4425" b="1" u="heavy" spc="-4" baseline="2776" dirty="0" smtClean="0">
                <a:latin typeface="Calibri"/>
                <a:cs typeface="Calibri"/>
              </a:rPr>
              <a:t>A</a:t>
            </a:r>
            <a:r>
              <a:rPr sz="4425" b="1" u="heavy" spc="0" baseline="2776" dirty="0" smtClean="0">
                <a:latin typeface="Calibri"/>
                <a:cs typeface="Calibri"/>
              </a:rPr>
              <a:t>nde</a:t>
            </a:r>
            <a:r>
              <a:rPr sz="4425" b="1" u="heavy" spc="9" baseline="2776" dirty="0" smtClean="0">
                <a:latin typeface="Calibri"/>
                <a:cs typeface="Calibri"/>
              </a:rPr>
              <a:t>s</a:t>
            </a:r>
            <a:r>
              <a:rPr sz="4425" b="1" spc="0" baseline="2776" dirty="0" smtClean="0">
                <a:latin typeface="Calibri"/>
                <a:cs typeface="Calibri"/>
              </a:rPr>
              <a:t>,</a:t>
            </a:r>
            <a:endParaRPr sz="2950">
              <a:latin typeface="Calibri"/>
              <a:cs typeface="Calibri"/>
            </a:endParaRPr>
          </a:p>
          <a:p>
            <a:pPr marL="12700" marR="56692">
              <a:lnSpc>
                <a:spcPts val="3565"/>
              </a:lnSpc>
              <a:spcBef>
                <a:spcPts val="21"/>
              </a:spcBef>
            </a:pPr>
            <a:r>
              <a:rPr sz="4425" b="1" spc="-34" baseline="1851" dirty="0" smtClean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4425" b="1" spc="0" baseline="1851" dirty="0" smtClean="0">
                <a:solidFill>
                  <a:srgbClr val="FF0000"/>
                </a:solidFill>
                <a:latin typeface="Calibri"/>
                <a:cs typeface="Calibri"/>
              </a:rPr>
              <a:t>eli</a:t>
            </a:r>
            <a:r>
              <a:rPr sz="4425" b="1" spc="-19" baseline="1851" dirty="0" smtClean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4425" b="1" spc="-25" baseline="1851" dirty="0" smtClean="0">
                <a:solidFill>
                  <a:srgbClr val="FF0000"/>
                </a:solidFill>
                <a:latin typeface="Calibri"/>
                <a:cs typeface="Calibri"/>
              </a:rPr>
              <a:t>v</a:t>
            </a:r>
            <a:r>
              <a:rPr sz="4425" b="1" spc="0" baseline="1851" dirty="0" smtClean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endParaRPr sz="2950">
              <a:latin typeface="Calibri"/>
              <a:cs typeface="Calibri"/>
            </a:endParaRPr>
          </a:p>
          <a:p>
            <a:pPr marL="12700" marR="13606">
              <a:lnSpc>
                <a:spcPts val="3565"/>
              </a:lnSpc>
            </a:pPr>
            <a:r>
              <a:rPr sz="4425" b="1" spc="-4" baseline="1851" dirty="0" smtClean="0">
                <a:latin typeface="Calibri"/>
                <a:cs typeface="Calibri"/>
              </a:rPr>
              <a:t>A</a:t>
            </a:r>
            <a:r>
              <a:rPr sz="4425" b="1" spc="4" baseline="1851" dirty="0" smtClean="0">
                <a:latin typeface="Calibri"/>
                <a:cs typeface="Calibri"/>
              </a:rPr>
              <a:t>m</a:t>
            </a:r>
            <a:r>
              <a:rPr sz="4425" b="1" spc="0" baseline="1851" dirty="0" smtClean="0">
                <a:latin typeface="Calibri"/>
                <a:cs typeface="Calibri"/>
              </a:rPr>
              <a:t>ér</a:t>
            </a:r>
            <a:r>
              <a:rPr sz="4425" b="1" spc="-9" baseline="1851" dirty="0" smtClean="0">
                <a:latin typeface="Calibri"/>
                <a:cs typeface="Calibri"/>
              </a:rPr>
              <a:t>ic</a:t>
            </a:r>
            <a:r>
              <a:rPr sz="4425" b="1" spc="0" baseline="1851" dirty="0" smtClean="0">
                <a:latin typeface="Calibri"/>
                <a:cs typeface="Calibri"/>
              </a:rPr>
              <a:t>a</a:t>
            </a:r>
            <a:endParaRPr sz="2950">
              <a:latin typeface="Calibri"/>
              <a:cs typeface="Calibri"/>
            </a:endParaRPr>
          </a:p>
          <a:p>
            <a:pPr marL="12700">
              <a:lnSpc>
                <a:spcPts val="3565"/>
              </a:lnSpc>
            </a:pPr>
            <a:r>
              <a:rPr sz="4425" b="1" spc="-19" baseline="1851" dirty="0" smtClean="0">
                <a:latin typeface="Calibri"/>
                <a:cs typeface="Calibri"/>
              </a:rPr>
              <a:t>t</a:t>
            </a:r>
            <a:r>
              <a:rPr sz="4425" b="1" spc="-4" baseline="1851" dirty="0" smtClean="0">
                <a:latin typeface="Calibri"/>
                <a:cs typeface="Calibri"/>
              </a:rPr>
              <a:t>a</a:t>
            </a:r>
            <a:r>
              <a:rPr sz="4425" b="1" spc="4" baseline="1851" dirty="0" smtClean="0">
                <a:latin typeface="Calibri"/>
                <a:cs typeface="Calibri"/>
              </a:rPr>
              <a:t>m</a:t>
            </a:r>
            <a:r>
              <a:rPr sz="4425" b="1" spc="0" baseline="1851" dirty="0" smtClean="0">
                <a:latin typeface="Calibri"/>
                <a:cs typeface="Calibri"/>
              </a:rPr>
              <a:t>b</a:t>
            </a:r>
            <a:r>
              <a:rPr sz="4425" b="1" spc="-9" baseline="1851" dirty="0" smtClean="0">
                <a:latin typeface="Calibri"/>
                <a:cs typeface="Calibri"/>
              </a:rPr>
              <a:t>i</a:t>
            </a:r>
            <a:r>
              <a:rPr sz="4425" b="1" spc="0" baseline="1851" dirty="0" smtClean="0">
                <a:latin typeface="Calibri"/>
                <a:cs typeface="Calibri"/>
              </a:rPr>
              <a:t>én</a:t>
            </a:r>
            <a:endParaRPr sz="2950">
              <a:latin typeface="Calibri"/>
              <a:cs typeface="Calibri"/>
            </a:endParaRPr>
          </a:p>
          <a:p>
            <a:pPr marL="12700" marR="34015">
              <a:lnSpc>
                <a:spcPts val="3565"/>
              </a:lnSpc>
            </a:pPr>
            <a:r>
              <a:rPr sz="4425" b="1" spc="-9" baseline="1851" dirty="0" smtClean="0">
                <a:latin typeface="Calibri"/>
                <a:cs typeface="Calibri"/>
              </a:rPr>
              <a:t>c</a:t>
            </a:r>
            <a:r>
              <a:rPr sz="4425" b="1" spc="-4" baseline="1851" dirty="0" smtClean="0">
                <a:latin typeface="Calibri"/>
                <a:cs typeface="Calibri"/>
              </a:rPr>
              <a:t>a</a:t>
            </a:r>
            <a:r>
              <a:rPr sz="4425" b="1" spc="0" baseline="1851" dirty="0" smtClean="0">
                <a:latin typeface="Calibri"/>
                <a:cs typeface="Calibri"/>
              </a:rPr>
              <a:t>den</a:t>
            </a:r>
            <a:r>
              <a:rPr sz="4425" b="1" spc="-4" baseline="1851" dirty="0" smtClean="0">
                <a:latin typeface="Calibri"/>
                <a:cs typeface="Calibri"/>
              </a:rPr>
              <a:t>a</a:t>
            </a:r>
            <a:r>
              <a:rPr sz="4425" b="1" spc="0" baseline="1851" dirty="0" smtClean="0">
                <a:latin typeface="Calibri"/>
                <a:cs typeface="Calibri"/>
              </a:rPr>
              <a:t>s</a:t>
            </a:r>
            <a:endParaRPr sz="295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819594" y="1971503"/>
            <a:ext cx="421493" cy="40335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25"/>
              </a:lnSpc>
              <a:spcBef>
                <a:spcPts val="156"/>
              </a:spcBef>
            </a:pPr>
            <a:r>
              <a:rPr sz="4425" b="1" spc="-9" baseline="2776" dirty="0" smtClean="0">
                <a:latin typeface="Calibri"/>
                <a:cs typeface="Calibri"/>
              </a:rPr>
              <a:t>e</a:t>
            </a:r>
            <a:r>
              <a:rPr sz="4425" b="1" spc="0" baseline="2776" dirty="0" smtClean="0">
                <a:latin typeface="Calibri"/>
                <a:cs typeface="Calibri"/>
              </a:rPr>
              <a:t>s</a:t>
            </a:r>
            <a:endParaRPr sz="295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418526" y="1971503"/>
            <a:ext cx="487257" cy="40335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25"/>
              </a:lnSpc>
              <a:spcBef>
                <a:spcPts val="156"/>
              </a:spcBef>
            </a:pPr>
            <a:r>
              <a:rPr sz="4425" b="1" spc="0" baseline="2776" dirty="0" smtClean="0">
                <a:latin typeface="Calibri"/>
                <a:cs typeface="Calibri"/>
              </a:rPr>
              <a:t>un</a:t>
            </a:r>
            <a:endParaRPr sz="295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082990" y="1971503"/>
            <a:ext cx="709493" cy="40335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25"/>
              </a:lnSpc>
              <a:spcBef>
                <a:spcPts val="156"/>
              </a:spcBef>
            </a:pPr>
            <a:r>
              <a:rPr sz="4425" b="1" spc="0" baseline="2776" dirty="0" smtClean="0">
                <a:latin typeface="Calibri"/>
                <a:cs typeface="Calibri"/>
              </a:rPr>
              <a:t>ti</a:t>
            </a:r>
            <a:r>
              <a:rPr sz="4425" b="1" spc="-9" baseline="2776" dirty="0" smtClean="0">
                <a:latin typeface="Calibri"/>
                <a:cs typeface="Calibri"/>
              </a:rPr>
              <a:t>p</a:t>
            </a:r>
            <a:r>
              <a:rPr sz="4425" b="1" spc="0" baseline="2776" dirty="0" smtClean="0">
                <a:latin typeface="Calibri"/>
                <a:cs typeface="Calibri"/>
              </a:rPr>
              <a:t>o</a:t>
            </a:r>
            <a:endParaRPr sz="295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806890" y="1971503"/>
            <a:ext cx="638816" cy="13086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5767" marR="963">
              <a:lnSpc>
                <a:spcPts val="3125"/>
              </a:lnSpc>
              <a:spcBef>
                <a:spcPts val="156"/>
              </a:spcBef>
            </a:pPr>
            <a:r>
              <a:rPr sz="4425" b="1" spc="0" baseline="2776" dirty="0" smtClean="0">
                <a:latin typeface="Calibri"/>
                <a:cs typeface="Calibri"/>
              </a:rPr>
              <a:t>de</a:t>
            </a:r>
            <a:endParaRPr sz="2950">
              <a:latin typeface="Calibri"/>
              <a:cs typeface="Calibri"/>
            </a:endParaRPr>
          </a:p>
          <a:p>
            <a:pPr marL="175767" marR="963">
              <a:lnSpc>
                <a:spcPts val="3565"/>
              </a:lnSpc>
              <a:spcBef>
                <a:spcPts val="21"/>
              </a:spcBef>
            </a:pPr>
            <a:r>
              <a:rPr sz="4425" b="1" spc="0" baseline="1851" dirty="0" smtClean="0">
                <a:latin typeface="Calibri"/>
                <a:cs typeface="Calibri"/>
              </a:rPr>
              <a:t>en</a:t>
            </a:r>
            <a:endParaRPr sz="2950">
              <a:latin typeface="Calibri"/>
              <a:cs typeface="Calibri"/>
            </a:endParaRPr>
          </a:p>
          <a:p>
            <a:pPr marL="12700">
              <a:lnSpc>
                <a:spcPts val="3565"/>
              </a:lnSpc>
            </a:pPr>
            <a:r>
              <a:rPr sz="4425" b="1" spc="0" baseline="1851" dirty="0" smtClean="0">
                <a:latin typeface="Calibri"/>
                <a:cs typeface="Calibri"/>
              </a:rPr>
              <a:t>su</a:t>
            </a:r>
            <a:r>
              <a:rPr sz="4425" b="1" spc="-214" baseline="1851" dirty="0" smtClean="0">
                <a:latin typeface="Calibri"/>
                <a:cs typeface="Calibri"/>
              </a:rPr>
              <a:t>r</a:t>
            </a:r>
            <a:r>
              <a:rPr sz="4425" b="1" spc="0" baseline="1851" dirty="0" smtClean="0">
                <a:latin typeface="Calibri"/>
                <a:cs typeface="Calibri"/>
              </a:rPr>
              <a:t>,</a:t>
            </a:r>
            <a:endParaRPr sz="295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068006" y="2424131"/>
            <a:ext cx="1431381" cy="8559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3125"/>
              </a:lnSpc>
              <a:spcBef>
                <a:spcPts val="156"/>
              </a:spcBef>
            </a:pPr>
            <a:r>
              <a:rPr sz="4425" b="1" spc="0" baseline="2776" dirty="0" smtClean="0">
                <a:latin typeface="Calibri"/>
                <a:cs typeface="Calibri"/>
              </a:rPr>
              <a:t>p</a:t>
            </a:r>
            <a:r>
              <a:rPr sz="4425" b="1" spc="-34" baseline="2776" dirty="0" smtClean="0">
                <a:latin typeface="Calibri"/>
                <a:cs typeface="Calibri"/>
              </a:rPr>
              <a:t>r</a:t>
            </a:r>
            <a:r>
              <a:rPr sz="4425" b="1" spc="0" baseline="2776" dirty="0" smtClean="0">
                <a:latin typeface="Calibri"/>
                <a:cs typeface="Calibri"/>
              </a:rPr>
              <a:t>es</a:t>
            </a:r>
            <a:r>
              <a:rPr sz="4425" b="1" spc="-9" baseline="2776" dirty="0" smtClean="0">
                <a:latin typeface="Calibri"/>
                <a:cs typeface="Calibri"/>
              </a:rPr>
              <a:t>e</a:t>
            </a:r>
            <a:r>
              <a:rPr sz="4425" b="1" spc="-25" baseline="2776" dirty="0" smtClean="0">
                <a:latin typeface="Calibri"/>
                <a:cs typeface="Calibri"/>
              </a:rPr>
              <a:t>n</a:t>
            </a:r>
            <a:r>
              <a:rPr sz="4425" b="1" spc="-34" baseline="2776" dirty="0" smtClean="0">
                <a:latin typeface="Calibri"/>
                <a:cs typeface="Calibri"/>
              </a:rPr>
              <a:t>t</a:t>
            </a:r>
            <a:r>
              <a:rPr sz="4425" b="1" spc="0" baseline="2776" dirty="0" smtClean="0">
                <a:latin typeface="Calibri"/>
                <a:cs typeface="Calibri"/>
              </a:rPr>
              <a:t>e</a:t>
            </a:r>
            <a:endParaRPr sz="2950">
              <a:latin typeface="Calibri"/>
              <a:cs typeface="Calibri"/>
            </a:endParaRPr>
          </a:p>
          <a:p>
            <a:pPr marL="454761" marR="409236" algn="ctr">
              <a:lnSpc>
                <a:spcPts val="3565"/>
              </a:lnSpc>
              <a:spcBef>
                <a:spcPts val="21"/>
              </a:spcBef>
            </a:pPr>
            <a:r>
              <a:rPr sz="4425" b="1" spc="0" baseline="1851" dirty="0" smtClean="0">
                <a:latin typeface="Calibri"/>
                <a:cs typeface="Calibri"/>
              </a:rPr>
              <a:t>del</a:t>
            </a:r>
            <a:endParaRPr sz="295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941514" y="3329387"/>
            <a:ext cx="2503569" cy="8559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25"/>
              </a:lnSpc>
              <a:spcBef>
                <a:spcPts val="156"/>
              </a:spcBef>
            </a:pPr>
            <a:r>
              <a:rPr sz="4425" b="1" spc="-9" baseline="2776" dirty="0" smtClean="0">
                <a:latin typeface="Calibri"/>
                <a:cs typeface="Calibri"/>
              </a:rPr>
              <a:t>c</a:t>
            </a:r>
            <a:r>
              <a:rPr sz="4425" b="1" spc="-4" baseline="2776" dirty="0" smtClean="0">
                <a:latin typeface="Calibri"/>
                <a:cs typeface="Calibri"/>
              </a:rPr>
              <a:t>o</a:t>
            </a:r>
            <a:r>
              <a:rPr sz="4425" b="1" spc="0" baseline="2776" dirty="0" smtClean="0">
                <a:latin typeface="Calibri"/>
                <a:cs typeface="Calibri"/>
              </a:rPr>
              <a:t>n</a:t>
            </a:r>
            <a:r>
              <a:rPr sz="4425" b="1" spc="-4" baseline="2776" dirty="0" smtClean="0">
                <a:latin typeface="Calibri"/>
                <a:cs typeface="Calibri"/>
              </a:rPr>
              <a:t>o</a:t>
            </a:r>
            <a:r>
              <a:rPr sz="4425" b="1" spc="0" baseline="2776" dirty="0" smtClean="0">
                <a:latin typeface="Calibri"/>
                <a:cs typeface="Calibri"/>
              </a:rPr>
              <a:t>cida</a:t>
            </a:r>
            <a:r>
              <a:rPr sz="4425" b="1" spc="491" baseline="2776" dirty="0" smtClean="0">
                <a:latin typeface="Calibri"/>
                <a:cs typeface="Calibri"/>
              </a:rPr>
              <a:t> </a:t>
            </a:r>
            <a:r>
              <a:rPr sz="4425" b="1" spc="-9" baseline="2776" dirty="0" smtClean="0">
                <a:latin typeface="Calibri"/>
                <a:cs typeface="Calibri"/>
              </a:rPr>
              <a:t>c</a:t>
            </a:r>
            <a:r>
              <a:rPr sz="4425" b="1" spc="-4" baseline="2776" dirty="0" smtClean="0">
                <a:latin typeface="Calibri"/>
                <a:cs typeface="Calibri"/>
              </a:rPr>
              <a:t>o</a:t>
            </a:r>
            <a:r>
              <a:rPr sz="4425" b="1" spc="4" baseline="2776" dirty="0" smtClean="0">
                <a:latin typeface="Calibri"/>
                <a:cs typeface="Calibri"/>
              </a:rPr>
              <a:t>m</a:t>
            </a:r>
            <a:r>
              <a:rPr sz="4425" b="1" spc="0" baseline="2776" dirty="0" smtClean="0">
                <a:latin typeface="Calibri"/>
                <a:cs typeface="Calibri"/>
              </a:rPr>
              <a:t>o</a:t>
            </a:r>
            <a:endParaRPr sz="2950">
              <a:latin typeface="Calibri"/>
              <a:cs typeface="Calibri"/>
            </a:endParaRPr>
          </a:p>
          <a:p>
            <a:pPr marL="421131" marR="1962">
              <a:lnSpc>
                <a:spcPts val="3565"/>
              </a:lnSpc>
              <a:spcBef>
                <a:spcPts val="21"/>
              </a:spcBef>
            </a:pPr>
            <a:r>
              <a:rPr sz="4425" b="1" spc="4" baseline="1851" dirty="0" smtClean="0">
                <a:latin typeface="Calibri"/>
                <a:cs typeface="Calibri"/>
              </a:rPr>
              <a:t>m</a:t>
            </a:r>
            <a:r>
              <a:rPr sz="4425" b="1" spc="-4" baseline="1851" dirty="0" smtClean="0">
                <a:latin typeface="Calibri"/>
                <a:cs typeface="Calibri"/>
              </a:rPr>
              <a:t>o</a:t>
            </a:r>
            <a:r>
              <a:rPr sz="4425" b="1" spc="-25" baseline="1851" dirty="0" smtClean="0">
                <a:latin typeface="Calibri"/>
                <a:cs typeface="Calibri"/>
              </a:rPr>
              <a:t>n</a:t>
            </a:r>
            <a:r>
              <a:rPr sz="4425" b="1" spc="-34" baseline="1851" dirty="0" smtClean="0">
                <a:latin typeface="Calibri"/>
                <a:cs typeface="Calibri"/>
              </a:rPr>
              <a:t>t</a:t>
            </a:r>
            <a:r>
              <a:rPr sz="4425" b="1" spc="-4" baseline="1851" dirty="0" smtClean="0">
                <a:latin typeface="Calibri"/>
                <a:cs typeface="Calibri"/>
              </a:rPr>
              <a:t>a</a:t>
            </a:r>
            <a:r>
              <a:rPr sz="4425" b="1" spc="0" baseline="1851" dirty="0" smtClean="0">
                <a:latin typeface="Calibri"/>
                <a:cs typeface="Calibri"/>
              </a:rPr>
              <a:t>ñ</a:t>
            </a:r>
            <a:r>
              <a:rPr sz="4425" b="1" spc="-4" baseline="1851" dirty="0" smtClean="0">
                <a:latin typeface="Calibri"/>
                <a:cs typeface="Calibri"/>
              </a:rPr>
              <a:t>o</a:t>
            </a:r>
            <a:r>
              <a:rPr sz="4425" b="1" spc="0" baseline="1851" dirty="0" smtClean="0">
                <a:latin typeface="Calibri"/>
                <a:cs typeface="Calibri"/>
              </a:rPr>
              <a:t>s</a:t>
            </a:r>
            <a:r>
              <a:rPr sz="4425" b="1" spc="-4" baseline="1851" dirty="0" smtClean="0">
                <a:latin typeface="Calibri"/>
                <a:cs typeface="Calibri"/>
              </a:rPr>
              <a:t>a</a:t>
            </a:r>
            <a:r>
              <a:rPr sz="4425" b="1" spc="0" baseline="1851" dirty="0" smtClean="0">
                <a:latin typeface="Calibri"/>
                <a:cs typeface="Calibri"/>
              </a:rPr>
              <a:t>s,</a:t>
            </a:r>
            <a:endParaRPr sz="295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487617" y="4234643"/>
            <a:ext cx="3957807" cy="4033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25"/>
              </a:lnSpc>
              <a:spcBef>
                <a:spcPts val="156"/>
              </a:spcBef>
            </a:pPr>
            <a:r>
              <a:rPr sz="4425" b="1" spc="0" baseline="2776" dirty="0" smtClean="0">
                <a:latin typeface="Calibri"/>
                <a:cs typeface="Calibri"/>
              </a:rPr>
              <a:t>que</a:t>
            </a:r>
            <a:r>
              <a:rPr sz="4425" b="1" spc="346" baseline="2776" dirty="0" smtClean="0">
                <a:latin typeface="Calibri"/>
                <a:cs typeface="Calibri"/>
              </a:rPr>
              <a:t> </a:t>
            </a:r>
            <a:r>
              <a:rPr sz="4425" b="1" spc="0" baseline="2776" dirty="0" smtClean="0">
                <a:latin typeface="Calibri"/>
                <a:cs typeface="Calibri"/>
              </a:rPr>
              <a:t>p</a:t>
            </a:r>
            <a:r>
              <a:rPr sz="4425" b="1" spc="-4" baseline="2776" dirty="0" smtClean="0">
                <a:latin typeface="Calibri"/>
                <a:cs typeface="Calibri"/>
              </a:rPr>
              <a:t>a</a:t>
            </a:r>
            <a:r>
              <a:rPr sz="4425" b="1" spc="0" baseline="2776" dirty="0" smtClean="0">
                <a:latin typeface="Calibri"/>
                <a:cs typeface="Calibri"/>
              </a:rPr>
              <a:t>sa</a:t>
            </a:r>
            <a:r>
              <a:rPr sz="4425" b="1" spc="341" baseline="2776" dirty="0" smtClean="0">
                <a:latin typeface="Calibri"/>
                <a:cs typeface="Calibri"/>
              </a:rPr>
              <a:t> </a:t>
            </a:r>
            <a:r>
              <a:rPr sz="4425" b="1" spc="0" baseline="2776" dirty="0" smtClean="0">
                <a:latin typeface="Calibri"/>
                <a:cs typeface="Calibri"/>
              </a:rPr>
              <a:t>p</a:t>
            </a:r>
            <a:r>
              <a:rPr sz="4425" b="1" spc="-4" baseline="2776" dirty="0" smtClean="0">
                <a:latin typeface="Calibri"/>
                <a:cs typeface="Calibri"/>
              </a:rPr>
              <a:t>o</a:t>
            </a:r>
            <a:r>
              <a:rPr sz="4425" b="1" spc="0" baseline="2776" dirty="0" smtClean="0">
                <a:latin typeface="Calibri"/>
                <a:cs typeface="Calibri"/>
              </a:rPr>
              <a:t>r</a:t>
            </a:r>
            <a:r>
              <a:rPr sz="4425" b="1" spc="341" baseline="2776" dirty="0" smtClean="0">
                <a:latin typeface="Calibri"/>
                <a:cs typeface="Calibri"/>
              </a:rPr>
              <a:t> </a:t>
            </a:r>
            <a:r>
              <a:rPr sz="4425" b="1" spc="-4" baseline="2776" dirty="0" smtClean="0">
                <a:latin typeface="Calibri"/>
                <a:cs typeface="Calibri"/>
              </a:rPr>
              <a:t>A</a:t>
            </a:r>
            <a:r>
              <a:rPr sz="4425" b="1" spc="-34" baseline="2776" dirty="0" smtClean="0">
                <a:latin typeface="Calibri"/>
                <a:cs typeface="Calibri"/>
              </a:rPr>
              <a:t>r</a:t>
            </a:r>
            <a:r>
              <a:rPr sz="4425" b="1" spc="-29" baseline="2776" dirty="0" smtClean="0">
                <a:latin typeface="Calibri"/>
                <a:cs typeface="Calibri"/>
              </a:rPr>
              <a:t>g</a:t>
            </a:r>
            <a:r>
              <a:rPr sz="4425" b="1" spc="-9" baseline="2776" dirty="0" smtClean="0">
                <a:latin typeface="Calibri"/>
                <a:cs typeface="Calibri"/>
              </a:rPr>
              <a:t>e</a:t>
            </a:r>
            <a:r>
              <a:rPr sz="4425" b="1" spc="-25" baseline="2776" dirty="0" smtClean="0">
                <a:latin typeface="Calibri"/>
                <a:cs typeface="Calibri"/>
              </a:rPr>
              <a:t>n</a:t>
            </a:r>
            <a:r>
              <a:rPr sz="4425" b="1" spc="0" baseline="2776" dirty="0" smtClean="0">
                <a:latin typeface="Calibri"/>
                <a:cs typeface="Calibri"/>
              </a:rPr>
              <a:t>tin</a:t>
            </a:r>
            <a:r>
              <a:rPr sz="4425" b="1" spc="-4" baseline="2776" dirty="0" smtClean="0">
                <a:latin typeface="Calibri"/>
                <a:cs typeface="Calibri"/>
              </a:rPr>
              <a:t>a</a:t>
            </a:r>
            <a:r>
              <a:rPr sz="4425" b="1" spc="0" baseline="2776" dirty="0" smtClean="0">
                <a:latin typeface="Calibri"/>
                <a:cs typeface="Calibri"/>
              </a:rPr>
              <a:t>,</a:t>
            </a:r>
            <a:endParaRPr sz="295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487617" y="4687271"/>
            <a:ext cx="957990" cy="40335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25"/>
              </a:lnSpc>
              <a:spcBef>
                <a:spcPts val="156"/>
              </a:spcBef>
            </a:pPr>
            <a:r>
              <a:rPr sz="4425" b="1" spc="-4" baseline="2776" dirty="0" smtClean="0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sz="4425" b="1" spc="0" baseline="2776" dirty="0" smtClean="0">
                <a:solidFill>
                  <a:srgbClr val="FF0000"/>
                </a:solidFill>
                <a:latin typeface="Calibri"/>
                <a:cs typeface="Calibri"/>
              </a:rPr>
              <a:t>hil</a:t>
            </a:r>
            <a:r>
              <a:rPr sz="4425" b="1" spc="9" baseline="2776" dirty="0" smtClean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4425" b="1" spc="0" baseline="2776" dirty="0" smtClean="0">
                <a:latin typeface="Calibri"/>
                <a:cs typeface="Calibri"/>
              </a:rPr>
              <a:t>,</a:t>
            </a:r>
            <a:endParaRPr sz="295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543750" y="4687271"/>
            <a:ext cx="1234090" cy="40335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25"/>
              </a:lnSpc>
              <a:spcBef>
                <a:spcPts val="156"/>
              </a:spcBef>
            </a:pPr>
            <a:r>
              <a:rPr sz="4425" b="1" spc="0" baseline="2776" dirty="0" smtClean="0">
                <a:latin typeface="Calibri"/>
                <a:cs typeface="Calibri"/>
              </a:rPr>
              <a:t>B</a:t>
            </a:r>
            <a:r>
              <a:rPr sz="4425" b="1" spc="-14" baseline="2776" dirty="0" smtClean="0">
                <a:latin typeface="Calibri"/>
                <a:cs typeface="Calibri"/>
              </a:rPr>
              <a:t>o</a:t>
            </a:r>
            <a:r>
              <a:rPr sz="4425" b="1" spc="0" baseline="2776" dirty="0" smtClean="0">
                <a:latin typeface="Calibri"/>
                <a:cs typeface="Calibri"/>
              </a:rPr>
              <a:t>li</a:t>
            </a:r>
            <a:r>
              <a:rPr sz="4425" b="1" spc="-4" baseline="2776" dirty="0" smtClean="0">
                <a:latin typeface="Calibri"/>
                <a:cs typeface="Calibri"/>
              </a:rPr>
              <a:t>v</a:t>
            </a:r>
            <a:r>
              <a:rPr sz="4425" b="1" spc="0" baseline="2776" dirty="0" smtClean="0">
                <a:latin typeface="Calibri"/>
                <a:cs typeface="Calibri"/>
              </a:rPr>
              <a:t>i</a:t>
            </a:r>
            <a:r>
              <a:rPr sz="4425" b="1" spc="-4" baseline="2776" dirty="0" smtClean="0">
                <a:latin typeface="Calibri"/>
                <a:cs typeface="Calibri"/>
              </a:rPr>
              <a:t>a</a:t>
            </a:r>
            <a:r>
              <a:rPr sz="4425" b="1" spc="0" baseline="2776" dirty="0" smtClean="0">
                <a:latin typeface="Calibri"/>
                <a:cs typeface="Calibri"/>
              </a:rPr>
              <a:t>,</a:t>
            </a:r>
            <a:endParaRPr sz="295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77250" y="4687271"/>
            <a:ext cx="1568578" cy="40335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25"/>
              </a:lnSpc>
              <a:spcBef>
                <a:spcPts val="156"/>
              </a:spcBef>
            </a:pPr>
            <a:r>
              <a:rPr sz="4425" b="1" spc="-4" baseline="2776" dirty="0" smtClean="0">
                <a:latin typeface="Calibri"/>
                <a:cs typeface="Calibri"/>
              </a:rPr>
              <a:t>Co</a:t>
            </a:r>
            <a:r>
              <a:rPr sz="4425" b="1" spc="0" baseline="2776" dirty="0" smtClean="0">
                <a:latin typeface="Calibri"/>
                <a:cs typeface="Calibri"/>
              </a:rPr>
              <a:t>l</a:t>
            </a:r>
            <a:r>
              <a:rPr sz="4425" b="1" spc="-4" baseline="2776" dirty="0" smtClean="0">
                <a:latin typeface="Calibri"/>
                <a:cs typeface="Calibri"/>
              </a:rPr>
              <a:t>o</a:t>
            </a:r>
            <a:r>
              <a:rPr sz="4425" b="1" spc="4" baseline="2776" dirty="0" smtClean="0">
                <a:latin typeface="Calibri"/>
                <a:cs typeface="Calibri"/>
              </a:rPr>
              <a:t>m</a:t>
            </a:r>
            <a:r>
              <a:rPr sz="4425" b="1" spc="0" baseline="2776" dirty="0" smtClean="0">
                <a:latin typeface="Calibri"/>
                <a:cs typeface="Calibri"/>
              </a:rPr>
              <a:t>bia</a:t>
            </a:r>
            <a:endParaRPr sz="295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487617" y="5139899"/>
            <a:ext cx="3957125" cy="85597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25"/>
              </a:lnSpc>
              <a:spcBef>
                <a:spcPts val="156"/>
              </a:spcBef>
            </a:pPr>
            <a:r>
              <a:rPr sz="4425" b="1" spc="-34" baseline="2776" dirty="0" smtClean="0">
                <a:latin typeface="Calibri"/>
                <a:cs typeface="Calibri"/>
              </a:rPr>
              <a:t>E</a:t>
            </a:r>
            <a:r>
              <a:rPr sz="4425" b="1" spc="0" baseline="2776" dirty="0" smtClean="0">
                <a:latin typeface="Calibri"/>
                <a:cs typeface="Calibri"/>
              </a:rPr>
              <a:t>cu</a:t>
            </a:r>
            <a:r>
              <a:rPr sz="4425" b="1" spc="-4" baseline="2776" dirty="0" smtClean="0">
                <a:latin typeface="Calibri"/>
                <a:cs typeface="Calibri"/>
              </a:rPr>
              <a:t>a</a:t>
            </a:r>
            <a:r>
              <a:rPr sz="4425" b="1" spc="0" baseline="2776" dirty="0" smtClean="0">
                <a:latin typeface="Calibri"/>
                <a:cs typeface="Calibri"/>
              </a:rPr>
              <a:t>d</a:t>
            </a:r>
            <a:r>
              <a:rPr sz="4425" b="1" spc="-4" baseline="2776" dirty="0" smtClean="0">
                <a:latin typeface="Calibri"/>
                <a:cs typeface="Calibri"/>
              </a:rPr>
              <a:t>o</a:t>
            </a:r>
            <a:r>
              <a:rPr sz="4425" b="1" spc="-214" baseline="2776" dirty="0" smtClean="0">
                <a:latin typeface="Calibri"/>
                <a:cs typeface="Calibri"/>
              </a:rPr>
              <a:t>r</a:t>
            </a:r>
            <a:r>
              <a:rPr sz="4425" b="1" spc="0" baseline="2776" dirty="0" smtClean="0">
                <a:latin typeface="Calibri"/>
                <a:cs typeface="Calibri"/>
              </a:rPr>
              <a:t>,</a:t>
            </a:r>
            <a:r>
              <a:rPr sz="4425" b="1" spc="134" baseline="2776" dirty="0" smtClean="0">
                <a:latin typeface="Calibri"/>
                <a:cs typeface="Calibri"/>
              </a:rPr>
              <a:t> </a:t>
            </a:r>
            <a:r>
              <a:rPr sz="4425" b="1" spc="-50" baseline="2776" dirty="0" smtClean="0">
                <a:latin typeface="Calibri"/>
                <a:cs typeface="Calibri"/>
              </a:rPr>
              <a:t>P</a:t>
            </a:r>
            <a:r>
              <a:rPr sz="4425" b="1" spc="0" baseline="2776" dirty="0" smtClean="0">
                <a:latin typeface="Calibri"/>
                <a:cs typeface="Calibri"/>
              </a:rPr>
              <a:t>erú</a:t>
            </a:r>
            <a:r>
              <a:rPr sz="4425" b="1" spc="139" baseline="2776" dirty="0" smtClean="0">
                <a:latin typeface="Calibri"/>
                <a:cs typeface="Calibri"/>
              </a:rPr>
              <a:t> </a:t>
            </a:r>
            <a:r>
              <a:rPr sz="4425" b="1" spc="0" baseline="2776" dirty="0" smtClean="0">
                <a:latin typeface="Calibri"/>
                <a:cs typeface="Calibri"/>
              </a:rPr>
              <a:t>y</a:t>
            </a:r>
            <a:r>
              <a:rPr sz="4425" b="1" spc="134" baseline="2776" dirty="0" smtClean="0">
                <a:latin typeface="Calibri"/>
                <a:cs typeface="Calibri"/>
              </a:rPr>
              <a:t> </a:t>
            </a:r>
            <a:r>
              <a:rPr sz="4425" b="1" spc="0" baseline="2776" dirty="0" smtClean="0">
                <a:latin typeface="Calibri"/>
                <a:cs typeface="Calibri"/>
              </a:rPr>
              <a:t>p</a:t>
            </a:r>
            <a:r>
              <a:rPr sz="4425" b="1" spc="-14" baseline="2776" dirty="0" smtClean="0">
                <a:latin typeface="Calibri"/>
                <a:cs typeface="Calibri"/>
              </a:rPr>
              <a:t>a</a:t>
            </a:r>
            <a:r>
              <a:rPr sz="4425" b="1" spc="0" baseline="2776" dirty="0" smtClean="0">
                <a:latin typeface="Calibri"/>
                <a:cs typeface="Calibri"/>
              </a:rPr>
              <a:t>r</a:t>
            </a:r>
            <a:r>
              <a:rPr sz="4425" b="1" spc="-34" baseline="2776" dirty="0" smtClean="0">
                <a:latin typeface="Calibri"/>
                <a:cs typeface="Calibri"/>
              </a:rPr>
              <a:t>t</a:t>
            </a:r>
            <a:r>
              <a:rPr sz="4425" b="1" spc="0" baseline="2776" dirty="0" smtClean="0">
                <a:latin typeface="Calibri"/>
                <a:cs typeface="Calibri"/>
              </a:rPr>
              <a:t>e</a:t>
            </a:r>
            <a:r>
              <a:rPr sz="4425" b="1" spc="139" baseline="2776" dirty="0" smtClean="0">
                <a:latin typeface="Calibri"/>
                <a:cs typeface="Calibri"/>
              </a:rPr>
              <a:t> </a:t>
            </a:r>
            <a:r>
              <a:rPr sz="4425" b="1" spc="0" baseline="2776" dirty="0" smtClean="0">
                <a:latin typeface="Calibri"/>
                <a:cs typeface="Calibri"/>
              </a:rPr>
              <a:t>de</a:t>
            </a:r>
            <a:endParaRPr sz="2950">
              <a:latin typeface="Calibri"/>
              <a:cs typeface="Calibri"/>
            </a:endParaRPr>
          </a:p>
          <a:p>
            <a:pPr marL="12700" marR="56692">
              <a:lnSpc>
                <a:spcPts val="3565"/>
              </a:lnSpc>
              <a:spcBef>
                <a:spcPts val="21"/>
              </a:spcBef>
            </a:pPr>
            <a:r>
              <a:rPr sz="4425" b="1" spc="-150" baseline="1851" dirty="0" smtClean="0">
                <a:latin typeface="Calibri"/>
                <a:cs typeface="Calibri"/>
              </a:rPr>
              <a:t>V</a:t>
            </a:r>
            <a:r>
              <a:rPr sz="4425" b="1" spc="0" baseline="1851" dirty="0" smtClean="0">
                <a:latin typeface="Calibri"/>
                <a:cs typeface="Calibri"/>
              </a:rPr>
              <a:t>en</a:t>
            </a:r>
            <a:r>
              <a:rPr sz="4425" b="1" spc="-19" baseline="1851" dirty="0" smtClean="0">
                <a:latin typeface="Calibri"/>
                <a:cs typeface="Calibri"/>
              </a:rPr>
              <a:t>e</a:t>
            </a:r>
            <a:r>
              <a:rPr sz="4425" b="1" spc="-4" baseline="1851" dirty="0" smtClean="0">
                <a:latin typeface="Calibri"/>
                <a:cs typeface="Calibri"/>
              </a:rPr>
              <a:t>z</a:t>
            </a:r>
            <a:r>
              <a:rPr sz="4425" b="1" spc="0" baseline="1851" dirty="0" smtClean="0">
                <a:latin typeface="Calibri"/>
                <a:cs typeface="Calibri"/>
              </a:rPr>
              <a:t>uela</a:t>
            </a:r>
            <a:endParaRPr sz="295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846143" y="1675339"/>
            <a:ext cx="588386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7948227" y="1675339"/>
            <a:ext cx="295290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8634698" y="1675339"/>
            <a:ext cx="294619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358139" y="1456944"/>
            <a:ext cx="5861303" cy="27508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925311" y="4311395"/>
            <a:ext cx="3660647" cy="21396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934967" y="4721351"/>
            <a:ext cx="1723643" cy="1231391"/>
          </a:xfrm>
          <a:custGeom>
            <a:avLst/>
            <a:gdLst/>
            <a:ahLst/>
            <a:cxnLst/>
            <a:rect l="l" t="t" r="r" b="b"/>
            <a:pathLst>
              <a:path w="1723643" h="1231391">
                <a:moveTo>
                  <a:pt x="893064" y="1106423"/>
                </a:moveTo>
                <a:lnTo>
                  <a:pt x="893063" y="1136903"/>
                </a:lnTo>
                <a:lnTo>
                  <a:pt x="1534668" y="1168907"/>
                </a:lnTo>
                <a:lnTo>
                  <a:pt x="1566671" y="1168907"/>
                </a:lnTo>
                <a:lnTo>
                  <a:pt x="1723643" y="1136903"/>
                </a:lnTo>
                <a:lnTo>
                  <a:pt x="1534667" y="1043939"/>
                </a:lnTo>
                <a:lnTo>
                  <a:pt x="1566671" y="1106423"/>
                </a:lnTo>
                <a:lnTo>
                  <a:pt x="893064" y="1106423"/>
                </a:lnTo>
                <a:close/>
              </a:path>
              <a:path w="1723643" h="1231391">
                <a:moveTo>
                  <a:pt x="830580" y="62483"/>
                </a:moveTo>
                <a:lnTo>
                  <a:pt x="830579" y="1168907"/>
                </a:lnTo>
                <a:lnTo>
                  <a:pt x="862583" y="1106423"/>
                </a:lnTo>
                <a:lnTo>
                  <a:pt x="862583" y="62483"/>
                </a:lnTo>
                <a:lnTo>
                  <a:pt x="830579" y="32003"/>
                </a:lnTo>
                <a:lnTo>
                  <a:pt x="830580" y="62483"/>
                </a:lnTo>
                <a:close/>
              </a:path>
              <a:path w="1723643" h="1231391">
                <a:moveTo>
                  <a:pt x="1566671" y="1168907"/>
                </a:moveTo>
                <a:lnTo>
                  <a:pt x="1534668" y="1168907"/>
                </a:lnTo>
                <a:lnTo>
                  <a:pt x="1534667" y="1231391"/>
                </a:lnTo>
                <a:lnTo>
                  <a:pt x="1723643" y="1136903"/>
                </a:lnTo>
                <a:lnTo>
                  <a:pt x="1566671" y="1168907"/>
                </a:lnTo>
                <a:close/>
              </a:path>
              <a:path w="1723643" h="1231391">
                <a:moveTo>
                  <a:pt x="1566671" y="1106423"/>
                </a:moveTo>
                <a:lnTo>
                  <a:pt x="1534667" y="1043939"/>
                </a:lnTo>
                <a:lnTo>
                  <a:pt x="1534667" y="1106423"/>
                </a:lnTo>
                <a:lnTo>
                  <a:pt x="1566671" y="1106423"/>
                </a:lnTo>
                <a:close/>
              </a:path>
              <a:path w="1723643" h="1231391">
                <a:moveTo>
                  <a:pt x="0" y="62483"/>
                </a:moveTo>
                <a:lnTo>
                  <a:pt x="830580" y="62483"/>
                </a:lnTo>
                <a:lnTo>
                  <a:pt x="830579" y="32003"/>
                </a:lnTo>
                <a:lnTo>
                  <a:pt x="862583" y="62483"/>
                </a:lnTo>
                <a:lnTo>
                  <a:pt x="862583" y="1106423"/>
                </a:lnTo>
                <a:lnTo>
                  <a:pt x="830579" y="1168907"/>
                </a:lnTo>
                <a:lnTo>
                  <a:pt x="1534668" y="1168907"/>
                </a:lnTo>
                <a:lnTo>
                  <a:pt x="893063" y="1136903"/>
                </a:lnTo>
                <a:lnTo>
                  <a:pt x="893063" y="0"/>
                </a:lnTo>
                <a:lnTo>
                  <a:pt x="0" y="0"/>
                </a:lnTo>
                <a:lnTo>
                  <a:pt x="0" y="62483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409926" y="1588642"/>
            <a:ext cx="3273844" cy="19532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3460"/>
              </a:lnSpc>
              <a:spcBef>
                <a:spcPts val="173"/>
              </a:spcBef>
            </a:pPr>
            <a:r>
              <a:rPr sz="4950" b="1" spc="-44" baseline="3309" dirty="0" smtClean="0">
                <a:latin typeface="Calibri"/>
                <a:cs typeface="Calibri"/>
              </a:rPr>
              <a:t>R</a:t>
            </a:r>
            <a:r>
              <a:rPr sz="4950" b="1" spc="-4" baseline="3309" dirty="0" smtClean="0">
                <a:latin typeface="Calibri"/>
                <a:cs typeface="Calibri"/>
              </a:rPr>
              <a:t>e</a:t>
            </a:r>
            <a:r>
              <a:rPr sz="4950" b="1" spc="4" baseline="3309" dirty="0" smtClean="0">
                <a:latin typeface="Calibri"/>
                <a:cs typeface="Calibri"/>
              </a:rPr>
              <a:t>li</a:t>
            </a:r>
            <a:r>
              <a:rPr sz="4950" b="1" spc="-14" baseline="3309" dirty="0" smtClean="0">
                <a:latin typeface="Calibri"/>
                <a:cs typeface="Calibri"/>
              </a:rPr>
              <a:t>e</a:t>
            </a:r>
            <a:r>
              <a:rPr sz="4950" b="1" spc="-34" baseline="3309" dirty="0" smtClean="0">
                <a:latin typeface="Calibri"/>
                <a:cs typeface="Calibri"/>
              </a:rPr>
              <a:t>v</a:t>
            </a:r>
            <a:r>
              <a:rPr sz="4950" b="1" spc="-4" baseline="3309" dirty="0" smtClean="0">
                <a:latin typeface="Calibri"/>
                <a:cs typeface="Calibri"/>
              </a:rPr>
              <a:t>e</a:t>
            </a:r>
            <a:r>
              <a:rPr sz="4950" b="1" spc="0" baseline="3309" dirty="0" smtClean="0">
                <a:latin typeface="Calibri"/>
                <a:cs typeface="Calibri"/>
              </a:rPr>
              <a:t>s </a:t>
            </a:r>
            <a:r>
              <a:rPr sz="4950" b="1" spc="4" baseline="3309" dirty="0" smtClean="0">
                <a:latin typeface="Calibri"/>
                <a:cs typeface="Calibri"/>
              </a:rPr>
              <a:t>p</a:t>
            </a:r>
            <a:r>
              <a:rPr sz="4950" b="1" spc="-34" baseline="3309" dirty="0" smtClean="0">
                <a:latin typeface="Calibri"/>
                <a:cs typeface="Calibri"/>
              </a:rPr>
              <a:t>r</a:t>
            </a:r>
            <a:r>
              <a:rPr sz="4950" b="1" spc="-4" baseline="3309" dirty="0" smtClean="0">
                <a:latin typeface="Calibri"/>
                <a:cs typeface="Calibri"/>
              </a:rPr>
              <a:t>e</a:t>
            </a:r>
            <a:r>
              <a:rPr sz="4950" b="1" spc="4" baseline="3309" dirty="0" smtClean="0">
                <a:latin typeface="Calibri"/>
                <a:cs typeface="Calibri"/>
              </a:rPr>
              <a:t>s</a:t>
            </a:r>
            <a:r>
              <a:rPr sz="4950" b="1" spc="-4" baseline="3309" dirty="0" smtClean="0">
                <a:latin typeface="Calibri"/>
                <a:cs typeface="Calibri"/>
              </a:rPr>
              <a:t>e</a:t>
            </a:r>
            <a:r>
              <a:rPr sz="4950" b="1" spc="-29" baseline="3309" dirty="0" smtClean="0">
                <a:latin typeface="Calibri"/>
                <a:cs typeface="Calibri"/>
              </a:rPr>
              <a:t>n</a:t>
            </a:r>
            <a:r>
              <a:rPr sz="4950" b="1" spc="-39" baseline="3309" dirty="0" smtClean="0">
                <a:latin typeface="Calibri"/>
                <a:cs typeface="Calibri"/>
              </a:rPr>
              <a:t>t</a:t>
            </a:r>
            <a:r>
              <a:rPr sz="4950" b="1" spc="-4" baseline="3309" dirty="0" smtClean="0">
                <a:latin typeface="Calibri"/>
                <a:cs typeface="Calibri"/>
              </a:rPr>
              <a:t>e</a:t>
            </a:r>
            <a:r>
              <a:rPr sz="4950" b="1" spc="0" baseline="3309" dirty="0" smtClean="0">
                <a:latin typeface="Calibri"/>
                <a:cs typeface="Calibri"/>
              </a:rPr>
              <a:t>s</a:t>
            </a:r>
            <a:endParaRPr sz="3300">
              <a:latin typeface="Calibri"/>
              <a:cs typeface="Calibri"/>
            </a:endParaRPr>
          </a:p>
          <a:p>
            <a:pPr marL="186499" marR="219189" algn="ctr">
              <a:lnSpc>
                <a:spcPts val="3960"/>
              </a:lnSpc>
              <a:spcBef>
                <a:spcPts val="25"/>
              </a:spcBef>
            </a:pPr>
            <a:r>
              <a:rPr sz="4950" b="1" spc="-4" baseline="1654" dirty="0" smtClean="0">
                <a:latin typeface="Calibri"/>
                <a:cs typeface="Calibri"/>
              </a:rPr>
              <a:t>e</a:t>
            </a:r>
            <a:r>
              <a:rPr sz="4950" b="1" spc="0" baseline="1654" dirty="0" smtClean="0">
                <a:latin typeface="Calibri"/>
                <a:cs typeface="Calibri"/>
              </a:rPr>
              <a:t>n </a:t>
            </a:r>
            <a:r>
              <a:rPr sz="4950" b="1" spc="4" baseline="1654" dirty="0" smtClean="0">
                <a:latin typeface="Calibri"/>
                <a:cs typeface="Calibri"/>
              </a:rPr>
              <a:t>nu</a:t>
            </a:r>
            <a:r>
              <a:rPr sz="4950" b="1" spc="-4" baseline="1654" dirty="0" smtClean="0">
                <a:latin typeface="Calibri"/>
                <a:cs typeface="Calibri"/>
              </a:rPr>
              <a:t>e</a:t>
            </a:r>
            <a:r>
              <a:rPr sz="4950" b="1" spc="-29" baseline="1654" dirty="0" smtClean="0">
                <a:latin typeface="Calibri"/>
                <a:cs typeface="Calibri"/>
              </a:rPr>
              <a:t>s</a:t>
            </a:r>
            <a:r>
              <a:rPr sz="4950" b="1" spc="-4" baseline="1654" dirty="0" smtClean="0">
                <a:latin typeface="Calibri"/>
                <a:cs typeface="Calibri"/>
              </a:rPr>
              <a:t>t</a:t>
            </a:r>
            <a:r>
              <a:rPr sz="4950" b="1" spc="-34" baseline="1654" dirty="0" smtClean="0">
                <a:latin typeface="Calibri"/>
                <a:cs typeface="Calibri"/>
              </a:rPr>
              <a:t>r</a:t>
            </a:r>
            <a:r>
              <a:rPr sz="4950" b="1" spc="0" baseline="1654" dirty="0" smtClean="0">
                <a:latin typeface="Calibri"/>
                <a:cs typeface="Calibri"/>
              </a:rPr>
              <a:t>o </a:t>
            </a:r>
            <a:r>
              <a:rPr sz="4950" b="1" spc="4" baseline="1654" dirty="0" smtClean="0">
                <a:latin typeface="Calibri"/>
                <a:cs typeface="Calibri"/>
              </a:rPr>
              <a:t>p</a:t>
            </a:r>
            <a:r>
              <a:rPr sz="4950" b="1" spc="0" baseline="1654" dirty="0" smtClean="0">
                <a:latin typeface="Calibri"/>
                <a:cs typeface="Calibri"/>
              </a:rPr>
              <a:t>a</a:t>
            </a:r>
            <a:r>
              <a:rPr sz="4950" b="1" spc="4" baseline="1654" dirty="0" smtClean="0">
                <a:latin typeface="Calibri"/>
                <a:cs typeface="Calibri"/>
              </a:rPr>
              <a:t>ís</a:t>
            </a:r>
            <a:r>
              <a:rPr sz="4950" b="1" spc="0" baseline="1654" dirty="0" smtClean="0">
                <a:latin typeface="Calibri"/>
                <a:cs typeface="Calibri"/>
              </a:rPr>
              <a:t>:</a:t>
            </a:r>
            <a:endParaRPr sz="3300">
              <a:latin typeface="Calibri"/>
              <a:cs typeface="Calibri"/>
            </a:endParaRPr>
          </a:p>
          <a:p>
            <a:pPr marL="233743" marR="267500" algn="ctr">
              <a:lnSpc>
                <a:spcPts val="3960"/>
              </a:lnSpc>
            </a:pPr>
            <a:r>
              <a:rPr sz="4950" b="1" spc="-4" baseline="1654" dirty="0" smtClean="0">
                <a:solidFill>
                  <a:srgbClr val="FF0000"/>
                </a:solidFill>
                <a:latin typeface="Calibri"/>
                <a:cs typeface="Calibri"/>
              </a:rPr>
              <a:t>L</a:t>
            </a:r>
            <a:r>
              <a:rPr sz="4950" b="1" spc="0" baseline="1654" dirty="0" smtClean="0">
                <a:solidFill>
                  <a:srgbClr val="FF0000"/>
                </a:solidFill>
                <a:latin typeface="Calibri"/>
                <a:cs typeface="Calibri"/>
              </a:rPr>
              <a:t>A </a:t>
            </a:r>
            <a:r>
              <a:rPr sz="4950" b="1" spc="-14" baseline="1654" dirty="0" smtClean="0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sz="4950" b="1" spc="0" baseline="1654" dirty="0" smtClean="0">
                <a:solidFill>
                  <a:srgbClr val="FF0000"/>
                </a:solidFill>
                <a:latin typeface="Calibri"/>
                <a:cs typeface="Calibri"/>
              </a:rPr>
              <a:t>OR</a:t>
            </a:r>
            <a:r>
              <a:rPr sz="4950" b="1" spc="-4" baseline="1654" dirty="0" smtClean="0">
                <a:solidFill>
                  <a:srgbClr val="FF0000"/>
                </a:solidFill>
                <a:latin typeface="Calibri"/>
                <a:cs typeface="Calibri"/>
              </a:rPr>
              <a:t>DILL</a:t>
            </a:r>
            <a:r>
              <a:rPr sz="4950" b="1" spc="0" baseline="1654" dirty="0" smtClean="0">
                <a:solidFill>
                  <a:srgbClr val="FF0000"/>
                </a:solidFill>
                <a:latin typeface="Calibri"/>
                <a:cs typeface="Calibri"/>
              </a:rPr>
              <a:t>ERA</a:t>
            </a:r>
            <a:endParaRPr sz="3300">
              <a:latin typeface="Calibri"/>
              <a:cs typeface="Calibri"/>
            </a:endParaRPr>
          </a:p>
          <a:p>
            <a:pPr marL="328231" marR="359930" algn="ctr">
              <a:lnSpc>
                <a:spcPts val="3960"/>
              </a:lnSpc>
            </a:pPr>
            <a:r>
              <a:rPr sz="4950" b="1" spc="-4" baseline="1654" dirty="0" smtClean="0">
                <a:solidFill>
                  <a:srgbClr val="FF0000"/>
                </a:solidFill>
                <a:latin typeface="Calibri"/>
                <a:cs typeface="Calibri"/>
              </a:rPr>
              <a:t>D</a:t>
            </a:r>
            <a:r>
              <a:rPr sz="4950" b="1" spc="0" baseline="1654" dirty="0" smtClean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4950" b="1" spc="9" baseline="1654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4950" b="1" spc="-64" baseline="1654" dirty="0" smtClean="0">
                <a:solidFill>
                  <a:srgbClr val="FF0000"/>
                </a:solidFill>
                <a:latin typeface="Calibri"/>
                <a:cs typeface="Calibri"/>
              </a:rPr>
              <a:t>L</a:t>
            </a:r>
            <a:r>
              <a:rPr sz="4950" b="1" spc="0" baseline="1654" dirty="0" smtClean="0">
                <a:solidFill>
                  <a:srgbClr val="FF0000"/>
                </a:solidFill>
                <a:latin typeface="Calibri"/>
                <a:cs typeface="Calibri"/>
              </a:rPr>
              <a:t>OS</a:t>
            </a:r>
            <a:r>
              <a:rPr sz="4950" b="1" spc="-14" baseline="1654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4950" b="1" spc="4" baseline="1654" dirty="0" smtClean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4950" b="1" spc="0" baseline="1654" dirty="0" smtClean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sz="4950" b="1" spc="-4" baseline="1654" dirty="0" smtClean="0">
                <a:solidFill>
                  <a:srgbClr val="FF0000"/>
                </a:solidFill>
                <a:latin typeface="Calibri"/>
                <a:cs typeface="Calibri"/>
              </a:rPr>
              <a:t>D</a:t>
            </a:r>
            <a:r>
              <a:rPr sz="4950" b="1" spc="-34" baseline="1654" dirty="0" smtClean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4950" b="1" spc="0" baseline="1654" dirty="0" smtClean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endParaRPr sz="33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27737" y="4614735"/>
            <a:ext cx="3172143" cy="71729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5650"/>
              </a:lnSpc>
              <a:spcBef>
                <a:spcPts val="282"/>
              </a:spcBef>
            </a:pPr>
            <a:r>
              <a:rPr sz="8175" b="1" spc="-109" baseline="3507" dirty="0" smtClean="0">
                <a:latin typeface="Calibri"/>
                <a:cs typeface="Calibri"/>
              </a:rPr>
              <a:t>V</a:t>
            </a:r>
            <a:r>
              <a:rPr sz="8175" b="1" spc="0" baseline="3507" dirty="0" smtClean="0">
                <a:latin typeface="Calibri"/>
                <a:cs typeface="Calibri"/>
              </a:rPr>
              <a:t>O</a:t>
            </a:r>
            <a:r>
              <a:rPr sz="8175" b="1" spc="-69" baseline="3507" dirty="0" smtClean="0">
                <a:latin typeface="Calibri"/>
                <a:cs typeface="Calibri"/>
              </a:rPr>
              <a:t>L</a:t>
            </a:r>
            <a:r>
              <a:rPr sz="8175" b="1" spc="0" baseline="3507" dirty="0" smtClean="0">
                <a:latin typeface="Calibri"/>
                <a:cs typeface="Calibri"/>
              </a:rPr>
              <a:t>CAN</a:t>
            </a:r>
            <a:r>
              <a:rPr sz="8175" b="1" spc="-50" baseline="3507" dirty="0" smtClean="0">
                <a:latin typeface="Calibri"/>
                <a:cs typeface="Calibri"/>
              </a:rPr>
              <a:t>E</a:t>
            </a:r>
            <a:r>
              <a:rPr sz="8175" b="1" spc="0" baseline="3507" dirty="0" smtClean="0">
                <a:latin typeface="Calibri"/>
                <a:cs typeface="Calibri"/>
              </a:rPr>
              <a:t>S</a:t>
            </a:r>
            <a:endParaRPr sz="545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5881115" y="1316735"/>
            <a:ext cx="3813047" cy="28590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81000" y="2476500"/>
            <a:ext cx="5183123" cy="35448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596527" y="1433461"/>
            <a:ext cx="514416" cy="4871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95"/>
              </a:lnSpc>
              <a:spcBef>
                <a:spcPts val="189"/>
              </a:spcBef>
            </a:pPr>
            <a:r>
              <a:rPr sz="5400" b="1" spc="0" baseline="3034" dirty="0" smtClean="0">
                <a:latin typeface="Calibri"/>
                <a:cs typeface="Calibri"/>
              </a:rPr>
              <a:t>EL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121100" y="1433461"/>
            <a:ext cx="2222972" cy="4871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95"/>
              </a:lnSpc>
              <a:spcBef>
                <a:spcPts val="189"/>
              </a:spcBef>
            </a:pPr>
            <a:r>
              <a:rPr sz="5400" b="1" spc="4" baseline="3034" dirty="0" smtClean="0">
                <a:latin typeface="Calibri"/>
                <a:cs typeface="Calibri"/>
              </a:rPr>
              <a:t>A</a:t>
            </a:r>
            <a:r>
              <a:rPr sz="5400" b="1" spc="-264" baseline="3034" dirty="0" smtClean="0">
                <a:latin typeface="Calibri"/>
                <a:cs typeface="Calibri"/>
              </a:rPr>
              <a:t>L</a:t>
            </a:r>
            <a:r>
              <a:rPr sz="5400" b="1" spc="0" baseline="3034" dirty="0" smtClean="0">
                <a:latin typeface="Calibri"/>
                <a:cs typeface="Calibri"/>
              </a:rPr>
              <a:t>TIPL</a:t>
            </a:r>
            <a:r>
              <a:rPr sz="5400" b="1" spc="4" baseline="3034" dirty="0" smtClean="0">
                <a:latin typeface="Calibri"/>
                <a:cs typeface="Calibri"/>
              </a:rPr>
              <a:t>A</a:t>
            </a:r>
            <a:r>
              <a:rPr sz="5400" b="1" spc="-4" baseline="3034" dirty="0" smtClean="0">
                <a:latin typeface="Calibri"/>
                <a:cs typeface="Calibri"/>
              </a:rPr>
              <a:t>N</a:t>
            </a:r>
            <a:r>
              <a:rPr sz="5400" b="1" spc="0" baseline="3034" dirty="0" smtClean="0">
                <a:latin typeface="Calibri"/>
                <a:cs typeface="Calibri"/>
              </a:rPr>
              <a:t>O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6564799" y="4554728"/>
            <a:ext cx="2548382" cy="9474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3460"/>
              </a:lnSpc>
              <a:spcBef>
                <a:spcPts val="173"/>
              </a:spcBef>
            </a:pPr>
            <a:r>
              <a:rPr sz="4950" b="1" spc="-4" baseline="3309" dirty="0" smtClean="0">
                <a:latin typeface="Calibri"/>
                <a:cs typeface="Calibri"/>
              </a:rPr>
              <a:t>L</a:t>
            </a:r>
            <a:r>
              <a:rPr sz="4950" b="1" spc="4" baseline="3309" dirty="0" smtClean="0">
                <a:latin typeface="Calibri"/>
                <a:cs typeface="Calibri"/>
              </a:rPr>
              <a:t>A</a:t>
            </a:r>
            <a:r>
              <a:rPr sz="4950" b="1" spc="0" baseline="3309" dirty="0" smtClean="0">
                <a:latin typeface="Calibri"/>
                <a:cs typeface="Calibri"/>
              </a:rPr>
              <a:t>S</a:t>
            </a:r>
            <a:r>
              <a:rPr sz="4950" b="1" spc="-14" baseline="3309" dirty="0" smtClean="0">
                <a:latin typeface="Calibri"/>
                <a:cs typeface="Calibri"/>
              </a:rPr>
              <a:t> </a:t>
            </a:r>
            <a:r>
              <a:rPr sz="4950" b="1" spc="-4" baseline="3309" dirty="0" smtClean="0">
                <a:latin typeface="Calibri"/>
                <a:cs typeface="Calibri"/>
              </a:rPr>
              <a:t>PL</a:t>
            </a:r>
            <a:r>
              <a:rPr sz="4950" b="1" spc="4" baseline="3309" dirty="0" smtClean="0">
                <a:latin typeface="Calibri"/>
                <a:cs typeface="Calibri"/>
              </a:rPr>
              <a:t>A</a:t>
            </a:r>
            <a:r>
              <a:rPr sz="4950" b="1" spc="0" baseline="3309" dirty="0" smtClean="0">
                <a:latin typeface="Calibri"/>
                <a:cs typeface="Calibri"/>
              </a:rPr>
              <a:t>N</a:t>
            </a:r>
            <a:r>
              <a:rPr sz="4950" b="1" spc="-4" baseline="3309" dirty="0" smtClean="0">
                <a:latin typeface="Calibri"/>
                <a:cs typeface="Calibri"/>
              </a:rPr>
              <a:t>I</a:t>
            </a:r>
            <a:r>
              <a:rPr sz="4950" b="1" spc="4" baseline="3309" dirty="0" smtClean="0">
                <a:latin typeface="Calibri"/>
                <a:cs typeface="Calibri"/>
              </a:rPr>
              <a:t>C</a:t>
            </a:r>
            <a:r>
              <a:rPr sz="4950" b="1" spc="-4" baseline="3309" dirty="0" smtClean="0">
                <a:latin typeface="Calibri"/>
                <a:cs typeface="Calibri"/>
              </a:rPr>
              <a:t>I</a:t>
            </a:r>
            <a:r>
              <a:rPr sz="4950" b="1" spc="-34" baseline="3309" dirty="0" smtClean="0">
                <a:latin typeface="Calibri"/>
                <a:cs typeface="Calibri"/>
              </a:rPr>
              <a:t>E</a:t>
            </a:r>
            <a:r>
              <a:rPr sz="4950" b="1" spc="0" baseline="3309" dirty="0" smtClean="0">
                <a:latin typeface="Calibri"/>
                <a:cs typeface="Calibri"/>
              </a:rPr>
              <a:t>S</a:t>
            </a:r>
            <a:endParaRPr sz="3300">
              <a:latin typeface="Calibri"/>
              <a:cs typeface="Calibri"/>
            </a:endParaRPr>
          </a:p>
          <a:p>
            <a:pPr marL="299275" marR="330212" algn="ctr">
              <a:lnSpc>
                <a:spcPts val="3960"/>
              </a:lnSpc>
              <a:spcBef>
                <a:spcPts val="25"/>
              </a:spcBef>
            </a:pPr>
            <a:r>
              <a:rPr sz="4950" b="1" spc="-4" baseline="1654" dirty="0" smtClean="0">
                <a:latin typeface="Calibri"/>
                <a:cs typeface="Calibri"/>
              </a:rPr>
              <a:t>LI</a:t>
            </a:r>
            <a:r>
              <a:rPr sz="4950" b="1" spc="-84" baseline="1654" dirty="0" smtClean="0">
                <a:latin typeface="Calibri"/>
                <a:cs typeface="Calibri"/>
              </a:rPr>
              <a:t>T</a:t>
            </a:r>
            <a:r>
              <a:rPr sz="4950" b="1" spc="0" baseline="1654" dirty="0" smtClean="0">
                <a:latin typeface="Calibri"/>
                <a:cs typeface="Calibri"/>
              </a:rPr>
              <a:t>OR</a:t>
            </a:r>
            <a:r>
              <a:rPr sz="4950" b="1" spc="4" baseline="1654" dirty="0" smtClean="0">
                <a:latin typeface="Calibri"/>
                <a:cs typeface="Calibri"/>
              </a:rPr>
              <a:t>A</a:t>
            </a:r>
            <a:r>
              <a:rPr sz="4950" b="1" spc="-4" baseline="1654" dirty="0" smtClean="0">
                <a:latin typeface="Calibri"/>
                <a:cs typeface="Calibri"/>
              </a:rPr>
              <a:t>L</a:t>
            </a:r>
            <a:r>
              <a:rPr sz="4950" b="1" spc="-34" baseline="1654" dirty="0" smtClean="0">
                <a:latin typeface="Calibri"/>
                <a:cs typeface="Calibri"/>
              </a:rPr>
              <a:t>E</a:t>
            </a:r>
            <a:r>
              <a:rPr sz="4950" b="1" spc="0" baseline="1654" dirty="0" smtClean="0">
                <a:latin typeface="Calibri"/>
                <a:cs typeface="Calibri"/>
              </a:rPr>
              <a:t>S</a:t>
            </a:r>
            <a:endParaRPr sz="33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431291" y="1342644"/>
            <a:ext cx="4739640" cy="31653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326379" y="3953255"/>
            <a:ext cx="4393691" cy="244144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217960" y="2390457"/>
            <a:ext cx="579911" cy="6548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5145"/>
              </a:lnSpc>
              <a:spcBef>
                <a:spcPts val="257"/>
              </a:spcBef>
            </a:pPr>
            <a:r>
              <a:rPr sz="7425" b="1" spc="-4" baseline="3309" dirty="0" smtClean="0">
                <a:latin typeface="Calibri"/>
                <a:cs typeface="Calibri"/>
              </a:rPr>
              <a:t>E</a:t>
            </a:r>
            <a:r>
              <a:rPr sz="7425" b="1" spc="0" baseline="3309" dirty="0" smtClean="0">
                <a:latin typeface="Calibri"/>
                <a:cs typeface="Calibri"/>
              </a:rPr>
              <a:t>l</a:t>
            </a:r>
            <a:endParaRPr sz="495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820307" y="2390457"/>
            <a:ext cx="834823" cy="6548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5145"/>
              </a:lnSpc>
              <a:spcBef>
                <a:spcPts val="257"/>
              </a:spcBef>
            </a:pPr>
            <a:r>
              <a:rPr sz="7425" b="1" spc="0" baseline="3309" dirty="0" smtClean="0">
                <a:latin typeface="Calibri"/>
                <a:cs typeface="Calibri"/>
              </a:rPr>
              <a:t>r</a:t>
            </a:r>
            <a:r>
              <a:rPr sz="7425" b="1" spc="-4" baseline="3309" dirty="0" smtClean="0">
                <a:latin typeface="Calibri"/>
                <a:cs typeface="Calibri"/>
              </a:rPr>
              <a:t>i</a:t>
            </a:r>
            <a:r>
              <a:rPr sz="7425" b="1" spc="0" baseline="3309" dirty="0" smtClean="0">
                <a:latin typeface="Calibri"/>
                <a:cs typeface="Calibri"/>
              </a:rPr>
              <a:t>o</a:t>
            </a:r>
            <a:endParaRPr sz="495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78196" y="2390457"/>
            <a:ext cx="1172188" cy="6548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5145"/>
              </a:lnSpc>
              <a:spcBef>
                <a:spcPts val="257"/>
              </a:spcBef>
            </a:pPr>
            <a:r>
              <a:rPr sz="7425" b="1" spc="-79" baseline="3309" dirty="0" smtClean="0">
                <a:latin typeface="Calibri"/>
                <a:cs typeface="Calibri"/>
              </a:rPr>
              <a:t>L</a:t>
            </a:r>
            <a:r>
              <a:rPr sz="7425" b="1" spc="-75" baseline="3309" dirty="0" smtClean="0">
                <a:latin typeface="Calibri"/>
                <a:cs typeface="Calibri"/>
              </a:rPr>
              <a:t>O</a:t>
            </a:r>
            <a:r>
              <a:rPr sz="7425" b="1" spc="0" baseline="3309" dirty="0" smtClean="0">
                <a:latin typeface="Calibri"/>
                <a:cs typeface="Calibri"/>
              </a:rPr>
              <a:t>A</a:t>
            </a:r>
            <a:endParaRPr sz="495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800406" y="4940490"/>
            <a:ext cx="2060968" cy="444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460"/>
              </a:lnSpc>
              <a:spcBef>
                <a:spcPts val="173"/>
              </a:spcBef>
            </a:pPr>
            <a:r>
              <a:rPr sz="4950" b="1" spc="-64" baseline="3309" dirty="0" smtClean="0">
                <a:latin typeface="Calibri"/>
                <a:cs typeface="Calibri"/>
              </a:rPr>
              <a:t>L</a:t>
            </a:r>
            <a:r>
              <a:rPr sz="4950" b="1" spc="0" baseline="3309" dirty="0" smtClean="0">
                <a:latin typeface="Calibri"/>
                <a:cs typeface="Calibri"/>
              </a:rPr>
              <a:t>OS</a:t>
            </a:r>
            <a:r>
              <a:rPr sz="4950" b="1" spc="-14" baseline="3309" dirty="0" smtClean="0">
                <a:latin typeface="Calibri"/>
                <a:cs typeface="Calibri"/>
              </a:rPr>
              <a:t> </a:t>
            </a:r>
            <a:r>
              <a:rPr sz="4950" b="1" spc="-175" baseline="3309" dirty="0" smtClean="0">
                <a:latin typeface="Calibri"/>
                <a:cs typeface="Calibri"/>
              </a:rPr>
              <a:t>V</a:t>
            </a:r>
            <a:r>
              <a:rPr sz="4950" b="1" spc="4" baseline="3309" dirty="0" smtClean="0">
                <a:latin typeface="Calibri"/>
                <a:cs typeface="Calibri"/>
              </a:rPr>
              <a:t>A</a:t>
            </a:r>
            <a:r>
              <a:rPr sz="4950" b="1" spc="-4" baseline="3309" dirty="0" smtClean="0">
                <a:latin typeface="Calibri"/>
                <a:cs typeface="Calibri"/>
              </a:rPr>
              <a:t>LL</a:t>
            </a:r>
            <a:r>
              <a:rPr sz="4950" b="1" spc="-34" baseline="3309" dirty="0" smtClean="0">
                <a:latin typeface="Calibri"/>
                <a:cs typeface="Calibri"/>
              </a:rPr>
              <a:t>E</a:t>
            </a:r>
            <a:r>
              <a:rPr sz="4950" b="1" spc="0" baseline="3309" dirty="0" smtClean="0">
                <a:latin typeface="Calibri"/>
                <a:cs typeface="Calibri"/>
              </a:rPr>
              <a:t>S</a:t>
            </a:r>
            <a:endParaRPr sz="33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539496" y="2095500"/>
            <a:ext cx="4683251" cy="35112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570219" y="2095500"/>
            <a:ext cx="3771899" cy="35112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842785" y="1384998"/>
            <a:ext cx="8209824" cy="67157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2455"/>
              </a:lnSpc>
              <a:spcBef>
                <a:spcPts val="122"/>
              </a:spcBef>
            </a:pPr>
            <a:r>
              <a:rPr sz="3450" b="1" spc="-119" baseline="3561" dirty="0" smtClean="0">
                <a:solidFill>
                  <a:srgbClr val="FF0000"/>
                </a:solidFill>
                <a:latin typeface="Calibri"/>
                <a:cs typeface="Calibri"/>
              </a:rPr>
              <a:t>V</a:t>
            </a:r>
            <a:r>
              <a:rPr sz="3450" b="1" spc="0" baseline="3561" dirty="0" smtClean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3450" b="1" spc="-14" baseline="3561" dirty="0" smtClean="0">
                <a:solidFill>
                  <a:srgbClr val="FF0000"/>
                </a:solidFill>
                <a:latin typeface="Calibri"/>
                <a:cs typeface="Calibri"/>
              </a:rPr>
              <a:t>ge</a:t>
            </a:r>
            <a:r>
              <a:rPr sz="3450" b="1" spc="-19" baseline="3561" dirty="0" smtClean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3450" b="1" spc="0" baseline="3561" dirty="0" smtClean="0">
                <a:solidFill>
                  <a:srgbClr val="FF0000"/>
                </a:solidFill>
                <a:latin typeface="Calibri"/>
                <a:cs typeface="Calibri"/>
              </a:rPr>
              <a:t>ac</a:t>
            </a:r>
            <a:r>
              <a:rPr sz="3450" b="1" spc="-4" baseline="3561" dirty="0" smtClean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3450" b="1" spc="0" baseline="3561" dirty="0" smtClean="0">
                <a:solidFill>
                  <a:srgbClr val="FF0000"/>
                </a:solidFill>
                <a:latin typeface="Calibri"/>
                <a:cs typeface="Calibri"/>
              </a:rPr>
              <a:t>ón</a:t>
            </a:r>
            <a:r>
              <a:rPr sz="3450" b="1" spc="-19" baseline="3561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450" b="1" spc="0" baseline="3561" dirty="0" smtClean="0">
                <a:solidFill>
                  <a:srgbClr val="FF0000"/>
                </a:solidFill>
                <a:latin typeface="Calibri"/>
                <a:cs typeface="Calibri"/>
              </a:rPr>
              <a:t>o f</a:t>
            </a:r>
            <a:r>
              <a:rPr sz="3450" b="1" spc="-4" baseline="3561" dirty="0" smtClean="0">
                <a:solidFill>
                  <a:srgbClr val="FF0000"/>
                </a:solidFill>
                <a:latin typeface="Calibri"/>
                <a:cs typeface="Calibri"/>
              </a:rPr>
              <a:t>l</a:t>
            </a:r>
            <a:r>
              <a:rPr sz="3450" b="1" spc="0" baseline="3561" dirty="0" smtClean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3450" b="1" spc="-39" baseline="3561" dirty="0" smtClean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3450" b="1" spc="4" baseline="3561" dirty="0" smtClean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3450" b="1" spc="0" baseline="3561" dirty="0" smtClean="0">
                <a:latin typeface="Calibri"/>
                <a:cs typeface="Calibri"/>
              </a:rPr>
              <a:t>: son</a:t>
            </a:r>
            <a:r>
              <a:rPr sz="3450" b="1" spc="-19" baseline="3561" dirty="0" smtClean="0">
                <a:latin typeface="Calibri"/>
                <a:cs typeface="Calibri"/>
              </a:rPr>
              <a:t> </a:t>
            </a:r>
            <a:r>
              <a:rPr sz="3450" b="1" spc="-4" baseline="3561" dirty="0" smtClean="0">
                <a:latin typeface="Calibri"/>
                <a:cs typeface="Calibri"/>
              </a:rPr>
              <a:t>l</a:t>
            </a:r>
            <a:r>
              <a:rPr sz="3450" b="1" spc="0" baseline="3561" dirty="0" smtClean="0">
                <a:latin typeface="Calibri"/>
                <a:cs typeface="Calibri"/>
              </a:rPr>
              <a:t>as</a:t>
            </a:r>
            <a:r>
              <a:rPr sz="3450" b="1" spc="4" baseline="3561" dirty="0" smtClean="0">
                <a:latin typeface="Calibri"/>
                <a:cs typeface="Calibri"/>
              </a:rPr>
              <a:t> p</a:t>
            </a:r>
            <a:r>
              <a:rPr sz="3450" b="1" spc="-4" baseline="3561" dirty="0" smtClean="0">
                <a:latin typeface="Calibri"/>
                <a:cs typeface="Calibri"/>
              </a:rPr>
              <a:t>l</a:t>
            </a:r>
            <a:r>
              <a:rPr sz="3450" b="1" spc="0" baseline="3561" dirty="0" smtClean="0">
                <a:latin typeface="Calibri"/>
                <a:cs typeface="Calibri"/>
              </a:rPr>
              <a:t>a</a:t>
            </a:r>
            <a:r>
              <a:rPr sz="3450" b="1" spc="-19" baseline="3561" dirty="0" smtClean="0">
                <a:latin typeface="Calibri"/>
                <a:cs typeface="Calibri"/>
              </a:rPr>
              <a:t>nt</a:t>
            </a:r>
            <a:r>
              <a:rPr sz="3450" b="1" spc="0" baseline="3561" dirty="0" smtClean="0">
                <a:latin typeface="Calibri"/>
                <a:cs typeface="Calibri"/>
              </a:rPr>
              <a:t>as, a</a:t>
            </a:r>
            <a:r>
              <a:rPr sz="3450" b="1" spc="4" baseline="3561" dirty="0" smtClean="0">
                <a:latin typeface="Calibri"/>
                <a:cs typeface="Calibri"/>
              </a:rPr>
              <a:t>rb</a:t>
            </a:r>
            <a:r>
              <a:rPr sz="3450" b="1" spc="0" baseline="3561" dirty="0" smtClean="0">
                <a:latin typeface="Calibri"/>
                <a:cs typeface="Calibri"/>
              </a:rPr>
              <a:t>o</a:t>
            </a:r>
            <a:r>
              <a:rPr sz="3450" b="1" spc="-4" baseline="3561" dirty="0" smtClean="0">
                <a:latin typeface="Calibri"/>
                <a:cs typeface="Calibri"/>
              </a:rPr>
              <a:t>l</a:t>
            </a:r>
            <a:r>
              <a:rPr sz="3450" b="1" spc="0" baseline="3561" dirty="0" smtClean="0">
                <a:latin typeface="Calibri"/>
                <a:cs typeface="Calibri"/>
              </a:rPr>
              <a:t>es</a:t>
            </a:r>
            <a:r>
              <a:rPr sz="3450" b="1" spc="-14" baseline="3561" dirty="0" smtClean="0">
                <a:latin typeface="Calibri"/>
                <a:cs typeface="Calibri"/>
              </a:rPr>
              <a:t> </a:t>
            </a:r>
            <a:r>
              <a:rPr sz="3450" b="1" spc="0" baseline="3561" dirty="0" smtClean="0">
                <a:latin typeface="Calibri"/>
                <a:cs typeface="Calibri"/>
              </a:rPr>
              <a:t>o f</a:t>
            </a:r>
            <a:r>
              <a:rPr sz="3450" b="1" spc="-4" baseline="3561" dirty="0" smtClean="0">
                <a:latin typeface="Calibri"/>
                <a:cs typeface="Calibri"/>
              </a:rPr>
              <a:t>l</a:t>
            </a:r>
            <a:r>
              <a:rPr sz="3450" b="1" spc="0" baseline="3561" dirty="0" smtClean="0">
                <a:latin typeface="Calibri"/>
                <a:cs typeface="Calibri"/>
              </a:rPr>
              <a:t>o</a:t>
            </a:r>
            <a:r>
              <a:rPr sz="3450" b="1" spc="-19" baseline="3561" dirty="0" smtClean="0">
                <a:latin typeface="Calibri"/>
                <a:cs typeface="Calibri"/>
              </a:rPr>
              <a:t>r</a:t>
            </a:r>
            <a:r>
              <a:rPr sz="3450" b="1" spc="0" baseline="3561" dirty="0" smtClean="0">
                <a:latin typeface="Calibri"/>
                <a:cs typeface="Calibri"/>
              </a:rPr>
              <a:t>es</a:t>
            </a:r>
            <a:r>
              <a:rPr sz="3450" b="1" spc="-14" baseline="3561" dirty="0" smtClean="0">
                <a:latin typeface="Calibri"/>
                <a:cs typeface="Calibri"/>
              </a:rPr>
              <a:t> </a:t>
            </a:r>
            <a:r>
              <a:rPr sz="3450" b="1" spc="4" baseline="3561" dirty="0" smtClean="0">
                <a:latin typeface="Calibri"/>
                <a:cs typeface="Calibri"/>
              </a:rPr>
              <a:t>p</a:t>
            </a:r>
            <a:r>
              <a:rPr sz="3450" b="1" spc="-19" baseline="3561" dirty="0" smtClean="0">
                <a:latin typeface="Calibri"/>
                <a:cs typeface="Calibri"/>
              </a:rPr>
              <a:t>r</a:t>
            </a:r>
            <a:r>
              <a:rPr sz="3450" b="1" spc="0" baseline="3561" dirty="0" smtClean="0">
                <a:latin typeface="Calibri"/>
                <a:cs typeface="Calibri"/>
              </a:rPr>
              <a:t>ese</a:t>
            </a:r>
            <a:r>
              <a:rPr sz="3450" b="1" spc="-19" baseline="3561" dirty="0" smtClean="0">
                <a:latin typeface="Calibri"/>
                <a:cs typeface="Calibri"/>
              </a:rPr>
              <a:t>nt</a:t>
            </a:r>
            <a:r>
              <a:rPr sz="3450" b="1" spc="0" baseline="3561" dirty="0" smtClean="0">
                <a:latin typeface="Calibri"/>
                <a:cs typeface="Calibri"/>
              </a:rPr>
              <a:t>es</a:t>
            </a:r>
            <a:r>
              <a:rPr sz="3450" b="1" spc="-25" baseline="3561" dirty="0" smtClean="0">
                <a:latin typeface="Calibri"/>
                <a:cs typeface="Calibri"/>
              </a:rPr>
              <a:t> </a:t>
            </a:r>
            <a:r>
              <a:rPr sz="3450" b="1" spc="4" baseline="3561" dirty="0" smtClean="0">
                <a:latin typeface="Calibri"/>
                <a:cs typeface="Calibri"/>
              </a:rPr>
              <a:t>d</a:t>
            </a:r>
            <a:r>
              <a:rPr sz="3450" b="1" spc="0" baseline="3561" dirty="0" smtClean="0">
                <a:latin typeface="Calibri"/>
                <a:cs typeface="Calibri"/>
              </a:rPr>
              <a:t>e </a:t>
            </a:r>
            <a:r>
              <a:rPr sz="3450" b="1" spc="4" baseline="3561" dirty="0" smtClean="0">
                <a:latin typeface="Calibri"/>
                <a:cs typeface="Calibri"/>
              </a:rPr>
              <a:t>u</a:t>
            </a:r>
            <a:r>
              <a:rPr sz="3450" b="1" spc="0" baseline="3561" dirty="0" smtClean="0">
                <a:latin typeface="Calibri"/>
                <a:cs typeface="Calibri"/>
              </a:rPr>
              <a:t>n</a:t>
            </a:r>
            <a:endParaRPr sz="2300">
              <a:latin typeface="Calibri"/>
              <a:cs typeface="Calibri"/>
            </a:endParaRPr>
          </a:p>
          <a:p>
            <a:pPr marL="1645196" marR="1661694" algn="ctr">
              <a:lnSpc>
                <a:spcPts val="2770"/>
              </a:lnSpc>
              <a:spcBef>
                <a:spcPts val="15"/>
              </a:spcBef>
            </a:pPr>
            <a:r>
              <a:rPr sz="3450" b="1" spc="-4" baseline="1187" dirty="0" smtClean="0">
                <a:latin typeface="Calibri"/>
                <a:cs typeface="Calibri"/>
              </a:rPr>
              <a:t>l</a:t>
            </a:r>
            <a:r>
              <a:rPr sz="3450" b="1" spc="4" baseline="1187" dirty="0" smtClean="0">
                <a:latin typeface="Calibri"/>
                <a:cs typeface="Calibri"/>
              </a:rPr>
              <a:t>u</a:t>
            </a:r>
            <a:r>
              <a:rPr sz="3450" b="1" spc="-29" baseline="1187" dirty="0" smtClean="0">
                <a:latin typeface="Calibri"/>
                <a:cs typeface="Calibri"/>
              </a:rPr>
              <a:t>g</a:t>
            </a:r>
            <a:r>
              <a:rPr sz="3450" b="1" spc="0" baseline="1187" dirty="0" smtClean="0">
                <a:latin typeface="Calibri"/>
                <a:cs typeface="Calibri"/>
              </a:rPr>
              <a:t>a</a:t>
            </a:r>
            <a:r>
              <a:rPr sz="3450" b="1" spc="-159" baseline="1187" dirty="0" smtClean="0">
                <a:latin typeface="Calibri"/>
                <a:cs typeface="Calibri"/>
              </a:rPr>
              <a:t>r</a:t>
            </a:r>
            <a:r>
              <a:rPr sz="3450" b="1" spc="0" baseline="1187" dirty="0" smtClean="0">
                <a:latin typeface="Calibri"/>
                <a:cs typeface="Calibri"/>
              </a:rPr>
              <a:t>,</a:t>
            </a:r>
            <a:r>
              <a:rPr sz="3450" b="1" spc="-9" baseline="1187" dirty="0" smtClean="0">
                <a:latin typeface="Calibri"/>
                <a:cs typeface="Calibri"/>
              </a:rPr>
              <a:t> </a:t>
            </a:r>
            <a:r>
              <a:rPr sz="3450" b="1" spc="4" baseline="1187" dirty="0" smtClean="0">
                <a:solidFill>
                  <a:srgbClr val="FF0000"/>
                </a:solidFill>
                <a:latin typeface="Calibri"/>
                <a:cs typeface="Calibri"/>
              </a:rPr>
              <a:t>pu</a:t>
            </a:r>
            <a:r>
              <a:rPr sz="3450" b="1" spc="0" baseline="1187" dirty="0" smtClean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3450" b="1" spc="4" baseline="1187" dirty="0" smtClean="0">
                <a:solidFill>
                  <a:srgbClr val="FF0000"/>
                </a:solidFill>
                <a:latin typeface="Calibri"/>
                <a:cs typeface="Calibri"/>
              </a:rPr>
              <a:t>d</a:t>
            </a:r>
            <a:r>
              <a:rPr sz="3450" b="1" spc="0" baseline="1187" dirty="0" smtClean="0">
                <a:solidFill>
                  <a:srgbClr val="FF0000"/>
                </a:solidFill>
                <a:latin typeface="Calibri"/>
                <a:cs typeface="Calibri"/>
              </a:rPr>
              <a:t>en</a:t>
            </a:r>
            <a:r>
              <a:rPr sz="3450" b="1" spc="-34" baseline="1187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450" b="1" spc="0" baseline="1187" dirty="0" smtClean="0">
                <a:solidFill>
                  <a:srgbClr val="FF0000"/>
                </a:solidFill>
                <a:latin typeface="Calibri"/>
                <a:cs typeface="Calibri"/>
              </a:rPr>
              <a:t>ser </a:t>
            </a:r>
            <a:r>
              <a:rPr sz="3450" b="1" spc="4" baseline="1187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450" b="1" spc="0" baseline="1187" dirty="0" smtClean="0">
                <a:solidFill>
                  <a:srgbClr val="FF0000"/>
                </a:solidFill>
                <a:latin typeface="Calibri"/>
                <a:cs typeface="Calibri"/>
              </a:rPr>
              <a:t>es</a:t>
            </a:r>
            <a:r>
              <a:rPr sz="3450" b="1" spc="-4" baseline="1187" dirty="0" smtClean="0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sz="3450" b="1" spc="0" baseline="1187" dirty="0" smtClean="0">
                <a:solidFill>
                  <a:srgbClr val="FF0000"/>
                </a:solidFill>
                <a:latin typeface="Calibri"/>
                <a:cs typeface="Calibri"/>
              </a:rPr>
              <a:t>asas o a</a:t>
            </a:r>
            <a:r>
              <a:rPr sz="3450" b="1" spc="4" baseline="1187" dirty="0" smtClean="0">
                <a:solidFill>
                  <a:srgbClr val="FF0000"/>
                </a:solidFill>
                <a:latin typeface="Calibri"/>
                <a:cs typeface="Calibri"/>
              </a:rPr>
              <a:t>bund</a:t>
            </a:r>
            <a:r>
              <a:rPr sz="3450" b="1" spc="0" baseline="1187" dirty="0" smtClean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3450" b="1" spc="-19" baseline="1187" dirty="0" smtClean="0">
                <a:solidFill>
                  <a:srgbClr val="FF0000"/>
                </a:solidFill>
                <a:latin typeface="Calibri"/>
                <a:cs typeface="Calibri"/>
              </a:rPr>
              <a:t>nt</a:t>
            </a:r>
            <a:r>
              <a:rPr sz="3450" b="1" spc="25" baseline="1187" dirty="0" smtClean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3450" b="1" spc="0" baseline="1187" dirty="0" smtClean="0">
                <a:latin typeface="Calibri"/>
                <a:cs typeface="Calibri"/>
              </a:rPr>
              <a:t>.</a:t>
            </a:r>
            <a:endParaRPr sz="23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489204" y="1426068"/>
            <a:ext cx="5897879" cy="47796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6663563" y="1530076"/>
            <a:ext cx="2655567" cy="2666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6692">
              <a:lnSpc>
                <a:spcPts val="3125"/>
              </a:lnSpc>
              <a:spcBef>
                <a:spcPts val="156"/>
              </a:spcBef>
            </a:pPr>
            <a:r>
              <a:rPr sz="4425" b="1" spc="0" baseline="2776" dirty="0" smtClean="0">
                <a:latin typeface="Calibri"/>
                <a:cs typeface="Calibri"/>
              </a:rPr>
              <a:t>B</a:t>
            </a:r>
            <a:r>
              <a:rPr sz="4425" b="1" spc="-4" baseline="2776" dirty="0" smtClean="0">
                <a:latin typeface="Calibri"/>
                <a:cs typeface="Calibri"/>
              </a:rPr>
              <a:t>o</a:t>
            </a:r>
            <a:r>
              <a:rPr sz="4425" b="1" spc="0" baseline="2776" dirty="0" smtClean="0">
                <a:latin typeface="Calibri"/>
                <a:cs typeface="Calibri"/>
              </a:rPr>
              <a:t>sques</a:t>
            </a:r>
            <a:endParaRPr sz="2950">
              <a:latin typeface="Calibri"/>
              <a:cs typeface="Calibri"/>
            </a:endParaRPr>
          </a:p>
          <a:p>
            <a:pPr marL="12700" marR="56692">
              <a:lnSpc>
                <a:spcPts val="3565"/>
              </a:lnSpc>
              <a:spcBef>
                <a:spcPts val="21"/>
              </a:spcBef>
            </a:pPr>
            <a:r>
              <a:rPr sz="4425" b="1" spc="0" baseline="1851" dirty="0" smtClean="0">
                <a:latin typeface="Calibri"/>
                <a:cs typeface="Calibri"/>
              </a:rPr>
              <a:t>n</a:t>
            </a:r>
            <a:r>
              <a:rPr sz="4425" b="1" spc="-25" baseline="1851" dirty="0" smtClean="0">
                <a:latin typeface="Calibri"/>
                <a:cs typeface="Calibri"/>
              </a:rPr>
              <a:t>a</a:t>
            </a:r>
            <a:r>
              <a:rPr sz="4425" b="1" spc="0" baseline="1851" dirty="0" smtClean="0">
                <a:latin typeface="Calibri"/>
                <a:cs typeface="Calibri"/>
              </a:rPr>
              <a:t>ti</a:t>
            </a:r>
            <a:r>
              <a:rPr sz="4425" b="1" spc="-25" baseline="1851" dirty="0" smtClean="0">
                <a:latin typeface="Calibri"/>
                <a:cs typeface="Calibri"/>
              </a:rPr>
              <a:t>v</a:t>
            </a:r>
            <a:r>
              <a:rPr sz="4425" b="1" spc="-4" baseline="1851" dirty="0" smtClean="0">
                <a:latin typeface="Calibri"/>
                <a:cs typeface="Calibri"/>
              </a:rPr>
              <a:t>o</a:t>
            </a:r>
            <a:r>
              <a:rPr sz="4425" b="1" spc="0" baseline="1851" dirty="0" smtClean="0">
                <a:latin typeface="Calibri"/>
                <a:cs typeface="Calibri"/>
              </a:rPr>
              <a:t>s: </a:t>
            </a:r>
            <a:r>
              <a:rPr sz="4425" spc="0" baseline="1851" dirty="0" smtClean="0">
                <a:latin typeface="Calibri"/>
                <a:cs typeface="Calibri"/>
              </a:rPr>
              <a:t>se</a:t>
            </a:r>
            <a:endParaRPr sz="2950">
              <a:latin typeface="Calibri"/>
              <a:cs typeface="Calibri"/>
            </a:endParaRPr>
          </a:p>
          <a:p>
            <a:pPr marL="12700">
              <a:lnSpc>
                <a:spcPts val="3565"/>
              </a:lnSpc>
            </a:pPr>
            <a:r>
              <a:rPr sz="4425" spc="-4" baseline="1851" dirty="0" smtClean="0">
                <a:latin typeface="Calibri"/>
                <a:cs typeface="Calibri"/>
              </a:rPr>
              <a:t>en</a:t>
            </a:r>
            <a:r>
              <a:rPr sz="4425" spc="0" baseline="1851" dirty="0" smtClean="0">
                <a:latin typeface="Calibri"/>
                <a:cs typeface="Calibri"/>
              </a:rPr>
              <a:t>c</a:t>
            </a:r>
            <a:r>
              <a:rPr sz="4425" spc="-4" baseline="1851" dirty="0" smtClean="0">
                <a:latin typeface="Calibri"/>
                <a:cs typeface="Calibri"/>
              </a:rPr>
              <a:t>ue</a:t>
            </a:r>
            <a:r>
              <a:rPr sz="4425" spc="-25" baseline="1851" dirty="0" smtClean="0">
                <a:latin typeface="Calibri"/>
                <a:cs typeface="Calibri"/>
              </a:rPr>
              <a:t>n</a:t>
            </a:r>
            <a:r>
              <a:rPr sz="4425" spc="0" baseline="1851" dirty="0" smtClean="0">
                <a:latin typeface="Calibri"/>
                <a:cs typeface="Calibri"/>
              </a:rPr>
              <a:t>t</a:t>
            </a:r>
            <a:r>
              <a:rPr sz="4425" spc="-64" baseline="1851" dirty="0" smtClean="0">
                <a:latin typeface="Calibri"/>
                <a:cs typeface="Calibri"/>
              </a:rPr>
              <a:t>r</a:t>
            </a:r>
            <a:r>
              <a:rPr sz="4425" spc="0" baseline="1851" dirty="0" smtClean="0">
                <a:latin typeface="Calibri"/>
                <a:cs typeface="Calibri"/>
              </a:rPr>
              <a:t>an</a:t>
            </a:r>
            <a:r>
              <a:rPr sz="4425" spc="-34" baseline="1851" dirty="0" smtClean="0">
                <a:latin typeface="Calibri"/>
                <a:cs typeface="Calibri"/>
              </a:rPr>
              <a:t> </a:t>
            </a:r>
            <a:r>
              <a:rPr sz="4425" spc="-4" baseline="1851" dirty="0" smtClean="0">
                <a:latin typeface="Calibri"/>
                <a:cs typeface="Calibri"/>
              </a:rPr>
              <a:t>e</a:t>
            </a:r>
            <a:r>
              <a:rPr sz="4425" spc="0" baseline="1851" dirty="0" smtClean="0">
                <a:latin typeface="Calibri"/>
                <a:cs typeface="Calibri"/>
              </a:rPr>
              <a:t>n la</a:t>
            </a:r>
            <a:endParaRPr sz="2950">
              <a:latin typeface="Calibri"/>
              <a:cs typeface="Calibri"/>
            </a:endParaRPr>
          </a:p>
          <a:p>
            <a:pPr marL="12700" marR="56692">
              <a:lnSpc>
                <a:spcPts val="3565"/>
              </a:lnSpc>
            </a:pPr>
            <a:r>
              <a:rPr sz="4425" spc="-59" baseline="1851" dirty="0" smtClean="0">
                <a:latin typeface="Calibri"/>
                <a:cs typeface="Calibri"/>
              </a:rPr>
              <a:t>z</a:t>
            </a:r>
            <a:r>
              <a:rPr sz="4425" spc="0" baseline="1851" dirty="0" smtClean="0">
                <a:latin typeface="Calibri"/>
                <a:cs typeface="Calibri"/>
              </a:rPr>
              <a:t>o</a:t>
            </a:r>
            <a:r>
              <a:rPr sz="4425" spc="-4" baseline="1851" dirty="0" smtClean="0">
                <a:latin typeface="Calibri"/>
                <a:cs typeface="Calibri"/>
              </a:rPr>
              <a:t>n</a:t>
            </a:r>
            <a:r>
              <a:rPr sz="4425" spc="0" baseline="1851" dirty="0" smtClean="0">
                <a:latin typeface="Calibri"/>
                <a:cs typeface="Calibri"/>
              </a:rPr>
              <a:t>a</a:t>
            </a:r>
            <a:r>
              <a:rPr sz="4425" spc="-19" baseline="1851" dirty="0" smtClean="0">
                <a:latin typeface="Calibri"/>
                <a:cs typeface="Calibri"/>
              </a:rPr>
              <a:t> </a:t>
            </a:r>
            <a:r>
              <a:rPr sz="4425" spc="0" baseline="1851" dirty="0" smtClean="0">
                <a:latin typeface="Calibri"/>
                <a:cs typeface="Calibri"/>
              </a:rPr>
              <a:t>s</a:t>
            </a:r>
            <a:r>
              <a:rPr sz="4425" spc="-4" baseline="1851" dirty="0" smtClean="0">
                <a:latin typeface="Calibri"/>
                <a:cs typeface="Calibri"/>
              </a:rPr>
              <a:t>u</a:t>
            </a:r>
            <a:r>
              <a:rPr sz="4425" spc="0" baseline="1851" dirty="0" smtClean="0">
                <a:latin typeface="Calibri"/>
                <a:cs typeface="Calibri"/>
              </a:rPr>
              <a:t>r y</a:t>
            </a:r>
            <a:endParaRPr sz="2950">
              <a:latin typeface="Calibri"/>
              <a:cs typeface="Calibri"/>
            </a:endParaRPr>
          </a:p>
          <a:p>
            <a:pPr marL="12700" marR="56692">
              <a:lnSpc>
                <a:spcPts val="3565"/>
              </a:lnSpc>
            </a:pPr>
            <a:r>
              <a:rPr sz="4425" spc="0" baseline="1851" dirty="0" smtClean="0">
                <a:latin typeface="Calibri"/>
                <a:cs typeface="Calibri"/>
              </a:rPr>
              <a:t>a</a:t>
            </a:r>
            <a:r>
              <a:rPr sz="4425" spc="-4" baseline="1851" dirty="0" smtClean="0">
                <a:latin typeface="Calibri"/>
                <a:cs typeface="Calibri"/>
              </a:rPr>
              <a:t>u</a:t>
            </a:r>
            <a:r>
              <a:rPr sz="4425" spc="-34" baseline="1851" dirty="0" smtClean="0">
                <a:latin typeface="Calibri"/>
                <a:cs typeface="Calibri"/>
              </a:rPr>
              <a:t>s</a:t>
            </a:r>
            <a:r>
              <a:rPr sz="4425" spc="0" baseline="1851" dirty="0" smtClean="0">
                <a:latin typeface="Calibri"/>
                <a:cs typeface="Calibri"/>
              </a:rPr>
              <a:t>t</a:t>
            </a:r>
            <a:r>
              <a:rPr sz="4425" spc="-64" baseline="1851" dirty="0" smtClean="0">
                <a:latin typeface="Calibri"/>
                <a:cs typeface="Calibri"/>
              </a:rPr>
              <a:t>r</a:t>
            </a:r>
            <a:r>
              <a:rPr sz="4425" spc="0" baseline="1851" dirty="0" smtClean="0">
                <a:latin typeface="Calibri"/>
                <a:cs typeface="Calibri"/>
              </a:rPr>
              <a:t>al</a:t>
            </a:r>
            <a:r>
              <a:rPr sz="4425" spc="-19" baseline="1851" dirty="0" smtClean="0">
                <a:latin typeface="Calibri"/>
                <a:cs typeface="Calibri"/>
              </a:rPr>
              <a:t> </a:t>
            </a:r>
            <a:r>
              <a:rPr sz="4425" spc="-4" baseline="1851" dirty="0" smtClean="0">
                <a:latin typeface="Calibri"/>
                <a:cs typeface="Calibri"/>
              </a:rPr>
              <a:t>d</a:t>
            </a:r>
            <a:r>
              <a:rPr sz="4425" spc="0" baseline="1851" dirty="0" smtClean="0">
                <a:latin typeface="Calibri"/>
                <a:cs typeface="Calibri"/>
              </a:rPr>
              <a:t>e</a:t>
            </a:r>
            <a:endParaRPr sz="2950">
              <a:latin typeface="Calibri"/>
              <a:cs typeface="Calibri"/>
            </a:endParaRPr>
          </a:p>
          <a:p>
            <a:pPr marL="12700" marR="56692">
              <a:lnSpc>
                <a:spcPts val="3565"/>
              </a:lnSpc>
            </a:pPr>
            <a:r>
              <a:rPr sz="4425" spc="-4" baseline="1851" dirty="0" smtClean="0">
                <a:latin typeface="Calibri"/>
                <a:cs typeface="Calibri"/>
              </a:rPr>
              <a:t>nue</a:t>
            </a:r>
            <a:r>
              <a:rPr sz="4425" spc="-34" baseline="1851" dirty="0" smtClean="0">
                <a:latin typeface="Calibri"/>
                <a:cs typeface="Calibri"/>
              </a:rPr>
              <a:t>s</a:t>
            </a:r>
            <a:r>
              <a:rPr sz="4425" spc="0" baseline="1851" dirty="0" smtClean="0">
                <a:latin typeface="Calibri"/>
                <a:cs typeface="Calibri"/>
              </a:rPr>
              <a:t>t</a:t>
            </a:r>
            <a:r>
              <a:rPr sz="4425" spc="-50" baseline="1851" dirty="0" smtClean="0">
                <a:latin typeface="Calibri"/>
                <a:cs typeface="Calibri"/>
              </a:rPr>
              <a:t>r</a:t>
            </a:r>
            <a:r>
              <a:rPr sz="4425" spc="0" baseline="1851" dirty="0" smtClean="0">
                <a:latin typeface="Calibri"/>
                <a:cs typeface="Calibri"/>
              </a:rPr>
              <a:t>o </a:t>
            </a:r>
            <a:r>
              <a:rPr sz="4425" spc="-4" baseline="1851" dirty="0" smtClean="0">
                <a:latin typeface="Calibri"/>
                <a:cs typeface="Calibri"/>
              </a:rPr>
              <a:t>p</a:t>
            </a:r>
            <a:r>
              <a:rPr sz="4425" spc="0" baseline="1851" dirty="0" smtClean="0">
                <a:latin typeface="Calibri"/>
                <a:cs typeface="Calibri"/>
              </a:rPr>
              <a:t>aís</a:t>
            </a:r>
            <a:endParaRPr sz="295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621536" y="2144267"/>
            <a:ext cx="6406895" cy="42717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1958896" y="1342326"/>
            <a:ext cx="5750062" cy="7630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2780"/>
              </a:lnSpc>
              <a:spcBef>
                <a:spcPts val="139"/>
              </a:spcBef>
            </a:pPr>
            <a:r>
              <a:rPr sz="3900" b="1" spc="-4" baseline="3150" dirty="0" smtClean="0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sz="3900" b="1" spc="4" baseline="3150" dirty="0" smtClean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3900" b="1" spc="0" baseline="3150" dirty="0" smtClean="0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sz="3900" b="1" spc="-4" baseline="3150" dirty="0" smtClean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3900" b="1" spc="0" baseline="3150" dirty="0" smtClean="0">
                <a:solidFill>
                  <a:srgbClr val="FF0000"/>
                </a:solidFill>
                <a:latin typeface="Calibri"/>
                <a:cs typeface="Calibri"/>
              </a:rPr>
              <a:t>u</a:t>
            </a:r>
            <a:r>
              <a:rPr sz="3900" b="1" spc="4" baseline="3150" dirty="0" smtClean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3900" b="1" spc="0" baseline="3150" dirty="0" smtClean="0">
                <a:solidFill>
                  <a:srgbClr val="FF0000"/>
                </a:solidFill>
                <a:latin typeface="Calibri"/>
                <a:cs typeface="Calibri"/>
              </a:rPr>
              <a:t>:</a:t>
            </a:r>
            <a:r>
              <a:rPr sz="3900" b="1" spc="107" baseline="3150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900" b="1" spc="0" baseline="3150" dirty="0" smtClean="0">
                <a:latin typeface="Calibri"/>
                <a:cs typeface="Calibri"/>
              </a:rPr>
              <a:t>p</a:t>
            </a:r>
            <a:r>
              <a:rPr sz="3900" b="1" spc="-25" baseline="3150" dirty="0" smtClean="0">
                <a:latin typeface="Calibri"/>
                <a:cs typeface="Calibri"/>
              </a:rPr>
              <a:t>r</a:t>
            </a:r>
            <a:r>
              <a:rPr sz="3900" b="1" spc="4" baseline="3150" dirty="0" smtClean="0">
                <a:latin typeface="Calibri"/>
                <a:cs typeface="Calibri"/>
              </a:rPr>
              <a:t>ese</a:t>
            </a:r>
            <a:r>
              <a:rPr sz="3900" b="1" spc="-25" baseline="3150" dirty="0" smtClean="0">
                <a:latin typeface="Calibri"/>
                <a:cs typeface="Calibri"/>
              </a:rPr>
              <a:t>n</a:t>
            </a:r>
            <a:r>
              <a:rPr sz="3900" b="1" spc="-34" baseline="3150" dirty="0" smtClean="0">
                <a:latin typeface="Calibri"/>
                <a:cs typeface="Calibri"/>
              </a:rPr>
              <a:t>t</a:t>
            </a:r>
            <a:r>
              <a:rPr sz="3900" b="1" spc="0" baseline="3150" dirty="0" smtClean="0">
                <a:latin typeface="Calibri"/>
                <a:cs typeface="Calibri"/>
              </a:rPr>
              <a:t>e</a:t>
            </a:r>
            <a:r>
              <a:rPr sz="3900" b="1" spc="95" baseline="3150" dirty="0" smtClean="0">
                <a:latin typeface="Calibri"/>
                <a:cs typeface="Calibri"/>
              </a:rPr>
              <a:t> </a:t>
            </a:r>
            <a:r>
              <a:rPr sz="3900" b="1" spc="4" baseline="3150" dirty="0" smtClean="0">
                <a:latin typeface="Calibri"/>
                <a:cs typeface="Calibri"/>
              </a:rPr>
              <a:t>e</a:t>
            </a:r>
            <a:r>
              <a:rPr sz="3900" b="1" spc="0" baseline="3150" dirty="0" smtClean="0">
                <a:latin typeface="Calibri"/>
                <a:cs typeface="Calibri"/>
              </a:rPr>
              <a:t>n</a:t>
            </a:r>
            <a:r>
              <a:rPr sz="3900" b="1" spc="26" baseline="3150" dirty="0" smtClean="0">
                <a:latin typeface="Calibri"/>
                <a:cs typeface="Calibri"/>
              </a:rPr>
              <a:t> </a:t>
            </a:r>
            <a:r>
              <a:rPr sz="3900" b="1" spc="0" baseline="3150" dirty="0" smtClean="0">
                <a:latin typeface="Calibri"/>
                <a:cs typeface="Calibri"/>
              </a:rPr>
              <a:t>la</a:t>
            </a:r>
            <a:r>
              <a:rPr sz="3900" b="1" spc="34" baseline="3150" dirty="0" smtClean="0">
                <a:latin typeface="Calibri"/>
                <a:cs typeface="Calibri"/>
              </a:rPr>
              <a:t> </a:t>
            </a:r>
            <a:r>
              <a:rPr sz="3900" b="1" spc="-54" baseline="3150" dirty="0" smtClean="0">
                <a:latin typeface="Calibri"/>
                <a:cs typeface="Calibri"/>
              </a:rPr>
              <a:t>z</a:t>
            </a:r>
            <a:r>
              <a:rPr sz="3900" b="1" spc="-4" baseline="3150" dirty="0" smtClean="0">
                <a:latin typeface="Calibri"/>
                <a:cs typeface="Calibri"/>
              </a:rPr>
              <a:t>o</a:t>
            </a:r>
            <a:r>
              <a:rPr sz="3900" b="1" spc="0" baseline="3150" dirty="0" smtClean="0">
                <a:latin typeface="Calibri"/>
                <a:cs typeface="Calibri"/>
              </a:rPr>
              <a:t>na</a:t>
            </a:r>
            <a:r>
              <a:rPr sz="3900" b="1" spc="65" baseline="3150" dirty="0" smtClean="0">
                <a:latin typeface="Calibri"/>
                <a:cs typeface="Calibri"/>
              </a:rPr>
              <a:t> </a:t>
            </a:r>
            <a:r>
              <a:rPr sz="3900" b="1" spc="0" baseline="3150" dirty="0" smtClean="0">
                <a:latin typeface="Calibri"/>
                <a:cs typeface="Calibri"/>
              </a:rPr>
              <a:t>n</a:t>
            </a:r>
            <a:r>
              <a:rPr sz="3900" b="1" spc="-4" baseline="3150" dirty="0" smtClean="0">
                <a:latin typeface="Calibri"/>
                <a:cs typeface="Calibri"/>
              </a:rPr>
              <a:t>o</a:t>
            </a:r>
            <a:r>
              <a:rPr sz="3900" b="1" spc="0" baseline="3150" dirty="0" smtClean="0">
                <a:latin typeface="Calibri"/>
                <a:cs typeface="Calibri"/>
              </a:rPr>
              <a:t>r</a:t>
            </a:r>
            <a:r>
              <a:rPr sz="3900" b="1" spc="-34" baseline="3150" dirty="0" smtClean="0">
                <a:latin typeface="Calibri"/>
                <a:cs typeface="Calibri"/>
              </a:rPr>
              <a:t>t</a:t>
            </a:r>
            <a:r>
              <a:rPr sz="3900" b="1" spc="4" baseline="3150" dirty="0" smtClean="0">
                <a:latin typeface="Calibri"/>
                <a:cs typeface="Calibri"/>
              </a:rPr>
              <a:t>e</a:t>
            </a:r>
            <a:r>
              <a:rPr sz="3900" b="1" spc="0" baseline="3150" dirty="0" smtClean="0">
                <a:latin typeface="Calibri"/>
                <a:cs typeface="Calibri"/>
              </a:rPr>
              <a:t>,</a:t>
            </a:r>
            <a:r>
              <a:rPr sz="3900" b="1" spc="90" baseline="3150" dirty="0" smtClean="0">
                <a:latin typeface="Calibri"/>
                <a:cs typeface="Calibri"/>
              </a:rPr>
              <a:t> </a:t>
            </a:r>
            <a:r>
              <a:rPr sz="3900" b="1" spc="-34" baseline="3150" dirty="0" smtClean="0">
                <a:latin typeface="Calibri"/>
                <a:cs typeface="Calibri"/>
              </a:rPr>
              <a:t>y</a:t>
            </a:r>
            <a:r>
              <a:rPr sz="3900" b="1" spc="0" baseline="3150" dirty="0" smtClean="0">
                <a:latin typeface="Calibri"/>
                <a:cs typeface="Calibri"/>
              </a:rPr>
              <a:t>a</a:t>
            </a:r>
            <a:r>
              <a:rPr sz="3900" b="1" spc="20" baseline="3150" dirty="0" smtClean="0">
                <a:latin typeface="Calibri"/>
                <a:cs typeface="Calibri"/>
              </a:rPr>
              <a:t> </a:t>
            </a:r>
            <a:r>
              <a:rPr sz="3900" b="1" spc="0" baseline="3150" dirty="0" smtClean="0">
                <a:latin typeface="Calibri"/>
                <a:cs typeface="Calibri"/>
              </a:rPr>
              <a:t>que</a:t>
            </a:r>
            <a:endParaRPr sz="2600">
              <a:latin typeface="Calibri"/>
              <a:cs typeface="Calibri"/>
            </a:endParaRPr>
          </a:p>
          <a:p>
            <a:pPr marL="1250441" marR="1275984" algn="ctr">
              <a:lnSpc>
                <a:spcPts val="3170"/>
              </a:lnSpc>
              <a:spcBef>
                <a:spcPts val="19"/>
              </a:spcBef>
            </a:pPr>
            <a:r>
              <a:rPr sz="3900" b="1" spc="0" baseline="1050" dirty="0" smtClean="0">
                <a:latin typeface="Calibri"/>
                <a:cs typeface="Calibri"/>
              </a:rPr>
              <a:t>n</a:t>
            </a:r>
            <a:r>
              <a:rPr sz="3900" b="1" spc="4" baseline="1050" dirty="0" smtClean="0">
                <a:latin typeface="Calibri"/>
                <a:cs typeface="Calibri"/>
              </a:rPr>
              <a:t>e</a:t>
            </a:r>
            <a:r>
              <a:rPr sz="3900" b="1" spc="0" baseline="1050" dirty="0" smtClean="0">
                <a:latin typeface="Calibri"/>
                <a:cs typeface="Calibri"/>
              </a:rPr>
              <a:t>c</a:t>
            </a:r>
            <a:r>
              <a:rPr sz="3900" b="1" spc="4" baseline="1050" dirty="0" smtClean="0">
                <a:latin typeface="Calibri"/>
                <a:cs typeface="Calibri"/>
              </a:rPr>
              <a:t>es</a:t>
            </a:r>
            <a:r>
              <a:rPr sz="3900" b="1" spc="0" baseline="1050" dirty="0" smtClean="0">
                <a:latin typeface="Calibri"/>
                <a:cs typeface="Calibri"/>
              </a:rPr>
              <a:t>i</a:t>
            </a:r>
            <a:r>
              <a:rPr sz="3900" b="1" spc="-25" baseline="1050" dirty="0" smtClean="0">
                <a:latin typeface="Calibri"/>
                <a:cs typeface="Calibri"/>
              </a:rPr>
              <a:t>t</a:t>
            </a:r>
            <a:r>
              <a:rPr sz="3900" b="1" spc="0" baseline="1050" dirty="0" smtClean="0">
                <a:latin typeface="Calibri"/>
                <a:cs typeface="Calibri"/>
              </a:rPr>
              <a:t>a</a:t>
            </a:r>
            <a:r>
              <a:rPr sz="3900" b="1" spc="89" baseline="1050" dirty="0" smtClean="0">
                <a:latin typeface="Calibri"/>
                <a:cs typeface="Calibri"/>
              </a:rPr>
              <a:t> </a:t>
            </a:r>
            <a:r>
              <a:rPr sz="3900" b="1" spc="0" baseline="1050" dirty="0" smtClean="0">
                <a:latin typeface="Calibri"/>
                <a:cs typeface="Calibri"/>
              </a:rPr>
              <a:t>de</a:t>
            </a:r>
            <a:r>
              <a:rPr sz="3900" b="1" spc="26" baseline="1050" dirty="0" smtClean="0">
                <a:latin typeface="Calibri"/>
                <a:cs typeface="Calibri"/>
              </a:rPr>
              <a:t> </a:t>
            </a:r>
            <a:r>
              <a:rPr sz="3900" b="1" spc="0" baseline="1050" dirty="0" smtClean="0">
                <a:latin typeface="Calibri"/>
                <a:cs typeface="Calibri"/>
              </a:rPr>
              <a:t>p</a:t>
            </a:r>
            <a:r>
              <a:rPr sz="3900" b="1" spc="-4" baseline="1050" dirty="0" smtClean="0">
                <a:latin typeface="Calibri"/>
                <a:cs typeface="Calibri"/>
              </a:rPr>
              <a:t>o</a:t>
            </a:r>
            <a:r>
              <a:rPr sz="3900" b="1" spc="-9" baseline="1050" dirty="0" smtClean="0">
                <a:latin typeface="Calibri"/>
                <a:cs typeface="Calibri"/>
              </a:rPr>
              <a:t>c</a:t>
            </a:r>
            <a:r>
              <a:rPr sz="3900" b="1" spc="0" baseline="1050" dirty="0" smtClean="0">
                <a:latin typeface="Calibri"/>
                <a:cs typeface="Calibri"/>
              </a:rPr>
              <a:t>a</a:t>
            </a:r>
            <a:r>
              <a:rPr sz="3900" b="1" spc="51" baseline="1050" dirty="0" smtClean="0">
                <a:latin typeface="Calibri"/>
                <a:cs typeface="Calibri"/>
              </a:rPr>
              <a:t> </a:t>
            </a:r>
            <a:r>
              <a:rPr sz="3900" b="1" spc="4" baseline="1050" dirty="0" smtClean="0">
                <a:latin typeface="Calibri"/>
                <a:cs typeface="Calibri"/>
              </a:rPr>
              <a:t>a</a:t>
            </a:r>
            <a:r>
              <a:rPr sz="3900" b="1" spc="-4" baseline="1050" dirty="0" smtClean="0">
                <a:latin typeface="Calibri"/>
                <a:cs typeface="Calibri"/>
              </a:rPr>
              <a:t>g</a:t>
            </a:r>
            <a:r>
              <a:rPr sz="3900" b="1" spc="0" baseline="1050" dirty="0" smtClean="0">
                <a:latin typeface="Calibri"/>
                <a:cs typeface="Calibri"/>
              </a:rPr>
              <a:t>u</a:t>
            </a:r>
            <a:r>
              <a:rPr sz="3900" b="1" spc="4" baseline="1050" dirty="0" smtClean="0">
                <a:latin typeface="Calibri"/>
                <a:cs typeface="Calibri"/>
              </a:rPr>
              <a:t>a</a:t>
            </a:r>
            <a:r>
              <a:rPr sz="3900" b="1" spc="0" baseline="1050" dirty="0" smtClean="0">
                <a:latin typeface="Calibri"/>
                <a:cs typeface="Calibri"/>
              </a:rPr>
              <a:t>.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262</Words>
  <Application>Microsoft Office PowerPoint</Application>
  <PresentationFormat>Personalizado</PresentationFormat>
  <Paragraphs>83</Paragraphs>
  <Slides>24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27" baseType="lpstr">
      <vt:lpstr>Arial</vt:lpstr>
      <vt:lpstr>Calibri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Admin</dc:creator>
  <cp:lastModifiedBy>Admin</cp:lastModifiedBy>
  <cp:revision>1</cp:revision>
  <dcterms:modified xsi:type="dcterms:W3CDTF">2020-05-14T20:47:51Z</dcterms:modified>
</cp:coreProperties>
</file>