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FC6808-5A5B-4B4D-8B8E-A68DC20057E3}">
  <a:tblStyle styleId="{A4FC6808-5A5B-4B4D-8B8E-A68DC20057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5"/>
  </p:normalViewPr>
  <p:slideViewPr>
    <p:cSldViewPr snapToGrid="0">
      <p:cViewPr varScale="1">
        <p:scale>
          <a:sx n="143" d="100"/>
          <a:sy n="143" d="100"/>
        </p:scale>
        <p:origin x="224" y="3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548d473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548d4739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548d47394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548d47394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548d4739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548d4739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548d47394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548d47394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 dirty="0"/>
              <a:t>Tipos de representación del tema del amor en la literatura </a:t>
            </a:r>
            <a:endParaRPr sz="4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04C71B-70A1-2043-BB5F-0E13908394DA}"/>
              </a:ext>
            </a:extLst>
          </p:cNvPr>
          <p:cNvSpPr txBox="1"/>
          <p:nvPr/>
        </p:nvSpPr>
        <p:spPr>
          <a:xfrm>
            <a:off x="6070863" y="273378"/>
            <a:ext cx="2887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Profesora: Angela Riffo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Introducción </a:t>
            </a:r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A lo largo de la tradición literaria, muchos autores han intentado definir el concepto de “amor”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" dirty="0"/>
              <a:t>a continuación te presentamos los diferentes tipos de amor y su principales características.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1400" y="3534175"/>
            <a:ext cx="2594551" cy="1609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Definición de amor según la RAE 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42857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 b="1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1. </a:t>
            </a:r>
            <a:r>
              <a:rPr lang="es" sz="1300" u="sng">
                <a:solidFill>
                  <a:srgbClr val="0070C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m.</a:t>
            </a: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Sentimiento intenso del ser humano que, partiendo de su propia insuficiencia, necesita y buscael encuentro y unión con otro ser.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42857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 b="1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2. </a:t>
            </a:r>
            <a:r>
              <a:rPr lang="es" sz="1300" u="sng">
                <a:solidFill>
                  <a:srgbClr val="A6A6A6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m.</a:t>
            </a:r>
            <a:r>
              <a:rPr lang="es" sz="1300">
                <a:solidFill>
                  <a:schemeClr val="dk1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Sentimiento hacia otra persona que naturalmente nos atrae y que, procurando reciprocidad enel deseo de unión, nos completa, alegra y da energía para convivir, comunicarnos y crear</a:t>
            </a:r>
            <a:endParaRPr sz="1300">
              <a:solidFill>
                <a:schemeClr val="dk1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1800" y="3070575"/>
            <a:ext cx="2134500" cy="191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Tipos de amor </a:t>
            </a:r>
            <a:endParaRPr/>
          </a:p>
        </p:txBody>
      </p:sp>
      <p:graphicFrame>
        <p:nvGraphicFramePr>
          <p:cNvPr id="74" name="Google Shape;74;p16"/>
          <p:cNvGraphicFramePr/>
          <p:nvPr/>
        </p:nvGraphicFramePr>
        <p:xfrm>
          <a:off x="244250" y="1214875"/>
          <a:ext cx="8794075" cy="3600385"/>
        </p:xfrm>
        <a:graphic>
          <a:graphicData uri="http://schemas.openxmlformats.org/drawingml/2006/table">
            <a:tbl>
              <a:tblPr>
                <a:noFill/>
                <a:tableStyleId>{A4FC6808-5A5B-4B4D-8B8E-A68DC20057E3}</a:tableStyleId>
              </a:tblPr>
              <a:tblGrid>
                <a:gridCol w="2022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6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Tipo de amor </a:t>
                      </a:r>
                      <a:endParaRPr sz="17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características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Sensual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La representación de este tipo de amor se refiere a la atracción física, la belleza corporal, la pasión, así como la unión física y el placer de los amantes.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imposible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Corresponde a un amor no correspondido, debido a circunstancias externas. por ejemplo diferencias sociales, de edad o de intereses.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filial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se refiere al amor que siente una madre o padre hacia sus hijos o viceversa.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B8A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Google Shape;79;p17"/>
          <p:cNvGraphicFramePr/>
          <p:nvPr/>
        </p:nvGraphicFramePr>
        <p:xfrm>
          <a:off x="258300" y="666750"/>
          <a:ext cx="7933200" cy="3863535"/>
        </p:xfrm>
        <a:graphic>
          <a:graphicData uri="http://schemas.openxmlformats.org/drawingml/2006/table">
            <a:tbl>
              <a:tblPr>
                <a:noFill/>
                <a:tableStyleId>{A4FC6808-5A5B-4B4D-8B8E-A68DC20057E3}</a:tableStyleId>
              </a:tblPr>
              <a:tblGrid>
                <a:gridCol w="189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2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5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recíproco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Hace referencia al amor mutuo, pero a pesar de ser correspondido se enfrenta a diferentes obstaculos.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4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Idealizado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correponde a la idealización del ser amado como bello, noble, perfecto, por lo cual generalmente coincide con un amor inalcanzable.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tirano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Un amor tirano es aquel que priva a un ser de su libertad.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Amor a Dios </a:t>
                      </a:r>
                      <a:endParaRPr sz="17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700"/>
                        <a:t>alude a un amor que siente un ser terrenal, imperfecto, y mortal hacia un ser divino o hacia Dios. </a:t>
                      </a:r>
                      <a:endParaRPr sz="17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4650" y="931575"/>
            <a:ext cx="1137650" cy="148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289</Words>
  <Application>Microsoft Macintosh PowerPoint</Application>
  <PresentationFormat>Presentación en pantalla (16:9)</PresentationFormat>
  <Paragraphs>49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Verdana</vt:lpstr>
      <vt:lpstr>Simple Light</vt:lpstr>
      <vt:lpstr>                       Tipos de representación del tema del amor en la literatura </vt:lpstr>
      <vt:lpstr>Introducción </vt:lpstr>
      <vt:lpstr>Definición de amor según la RAE </vt:lpstr>
      <vt:lpstr>Tipos de amor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Tipos de representación del tema del amor en la literatura </dc:title>
  <cp:lastModifiedBy>Microsoft Office User</cp:lastModifiedBy>
  <cp:revision>2</cp:revision>
  <dcterms:modified xsi:type="dcterms:W3CDTF">2020-06-04T01:03:27Z</dcterms:modified>
</cp:coreProperties>
</file>