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1.jpg" ContentType="image/jpg"/>
  <Override PartName="/ppt/media/image52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92" r:id="rId33"/>
    <p:sldId id="293" r:id="rId34"/>
  </p:sldIdLst>
  <p:sldSz cx="9956800" cy="7886700"/>
  <p:notesSz cx="9956800" cy="78867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1" d="100"/>
          <a:sy n="61" d="100"/>
        </p:scale>
        <p:origin x="148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" y="5704158"/>
            <a:ext cx="6347460" cy="1682496"/>
          </a:xfrm>
        </p:spPr>
        <p:txBody>
          <a:bodyPr anchor="ctr">
            <a:normAutofit/>
          </a:bodyPr>
          <a:lstStyle>
            <a:lvl1pPr algn="r">
              <a:defRPr sz="4791" spc="218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1990" y="5704158"/>
            <a:ext cx="2613660" cy="1682496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4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97845" indent="0" algn="ctr">
              <a:buNone/>
              <a:defRPr sz="1742"/>
            </a:lvl2pPr>
            <a:lvl3pPr marL="995690" indent="0" algn="ctr">
              <a:buNone/>
              <a:defRPr sz="1742"/>
            </a:lvl3pPr>
            <a:lvl4pPr marL="1493535" indent="0" algn="ctr">
              <a:buNone/>
              <a:defRPr sz="1742"/>
            </a:lvl4pPr>
            <a:lvl5pPr marL="1991380" indent="0" algn="ctr">
              <a:buNone/>
              <a:defRPr sz="1742"/>
            </a:lvl5pPr>
            <a:lvl6pPr marL="2489225" indent="0" algn="ctr">
              <a:buNone/>
              <a:defRPr sz="1742"/>
            </a:lvl6pPr>
            <a:lvl7pPr marL="2987070" indent="0" algn="ctr">
              <a:buNone/>
              <a:defRPr sz="1742"/>
            </a:lvl7pPr>
            <a:lvl8pPr marL="3484916" indent="0" algn="ctr">
              <a:buNone/>
              <a:defRPr sz="1742"/>
            </a:lvl8pPr>
            <a:lvl9pPr marL="3982761" indent="0" algn="ctr">
              <a:buNone/>
              <a:defRPr sz="174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49255" y="6053722"/>
            <a:ext cx="0" cy="10515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956800" cy="52578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54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6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5337" y="876300"/>
            <a:ext cx="2146935" cy="622173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992" y="876300"/>
            <a:ext cx="6191885" cy="622173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214360" y="220552"/>
            <a:ext cx="0" cy="7467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6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5704158"/>
            <a:ext cx="6347460" cy="1682496"/>
          </a:xfrm>
        </p:spPr>
        <p:txBody>
          <a:bodyPr anchor="ctr">
            <a:normAutofit/>
          </a:bodyPr>
          <a:lstStyle>
            <a:lvl1pPr algn="r">
              <a:defRPr sz="4791" b="0" spc="218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1990" y="5704158"/>
            <a:ext cx="2613660" cy="168249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4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97845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56800" cy="52578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849255" y="6053722"/>
            <a:ext cx="0" cy="105156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7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71" y="672999"/>
            <a:ext cx="7938059" cy="17245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371" y="2628900"/>
            <a:ext cx="3883152" cy="46268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278" y="2628900"/>
            <a:ext cx="3883152" cy="46268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01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6371" y="672999"/>
            <a:ext cx="7938059" cy="17245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371" y="2506581"/>
            <a:ext cx="3883152" cy="94640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96" b="0" cap="none" baseline="0">
                <a:solidFill>
                  <a:schemeClr val="accent1"/>
                </a:solidFill>
                <a:latin typeface="+mn-lt"/>
              </a:defRPr>
            </a:lvl1pPr>
            <a:lvl2pPr marL="497845" indent="0">
              <a:buNone/>
              <a:defRPr sz="2178" b="1"/>
            </a:lvl2pPr>
            <a:lvl3pPr marL="995690" indent="0">
              <a:buNone/>
              <a:defRPr sz="1960" b="1"/>
            </a:lvl3pPr>
            <a:lvl4pPr marL="1493535" indent="0">
              <a:buNone/>
              <a:defRPr sz="1742" b="1"/>
            </a:lvl4pPr>
            <a:lvl5pPr marL="1991380" indent="0">
              <a:buNone/>
              <a:defRPr sz="1742" b="1"/>
            </a:lvl5pPr>
            <a:lvl6pPr marL="2489225" indent="0">
              <a:buNone/>
              <a:defRPr sz="1742" b="1"/>
            </a:lvl6pPr>
            <a:lvl7pPr marL="2987070" indent="0">
              <a:buNone/>
              <a:defRPr sz="1742" b="1"/>
            </a:lvl7pPr>
            <a:lvl8pPr marL="3484916" indent="0">
              <a:buNone/>
              <a:defRPr sz="1742" b="1"/>
            </a:lvl8pPr>
            <a:lvl9pPr marL="3982761" indent="0">
              <a:buNone/>
              <a:defRPr sz="174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371" y="3412956"/>
            <a:ext cx="3883152" cy="38428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278" y="2506581"/>
            <a:ext cx="3883152" cy="94640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9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7845" indent="0">
              <a:buNone/>
              <a:defRPr sz="2178" b="1"/>
            </a:lvl2pPr>
            <a:lvl3pPr marL="995690" indent="0">
              <a:buNone/>
              <a:defRPr sz="1960" b="1"/>
            </a:lvl3pPr>
            <a:lvl4pPr marL="1493535" indent="0">
              <a:buNone/>
              <a:defRPr sz="1742" b="1"/>
            </a:lvl4pPr>
            <a:lvl5pPr marL="1991380" indent="0">
              <a:buNone/>
              <a:defRPr sz="1742" b="1"/>
            </a:lvl5pPr>
            <a:lvl6pPr marL="2489225" indent="0">
              <a:buNone/>
              <a:defRPr sz="1742" b="1"/>
            </a:lvl6pPr>
            <a:lvl7pPr marL="2987070" indent="0">
              <a:buNone/>
              <a:defRPr sz="1742" b="1"/>
            </a:lvl7pPr>
            <a:lvl8pPr marL="3484916" indent="0">
              <a:buNone/>
              <a:defRPr sz="1742" b="1"/>
            </a:lvl8pPr>
            <a:lvl9pPr marL="3982761" indent="0">
              <a:buNone/>
              <a:defRPr sz="1742" b="1"/>
            </a:lvl9pPr>
          </a:lstStyle>
          <a:p>
            <a:pPr marL="0" lvl="0" indent="0" algn="l" defTabSz="995690" rtl="0" eaLnBrk="1" latinLnBrk="0" hangingPunct="1">
              <a:lnSpc>
                <a:spcPct val="90000"/>
              </a:lnSpc>
              <a:spcBef>
                <a:spcPts val="196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278" y="3412956"/>
            <a:ext cx="3883152" cy="38428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38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003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82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6371" y="542235"/>
            <a:ext cx="3584448" cy="199796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946404"/>
            <a:ext cx="4637380" cy="5962345"/>
          </a:xfrm>
        </p:spPr>
        <p:txBody>
          <a:bodyPr>
            <a:normAutofit/>
          </a:bodyPr>
          <a:lstStyle>
            <a:lvl1pPr>
              <a:defRPr sz="2178"/>
            </a:lvl1pPr>
            <a:lvl2pPr>
              <a:defRPr sz="1742"/>
            </a:lvl2pPr>
            <a:lvl3pPr>
              <a:defRPr sz="1307"/>
            </a:lvl3pPr>
            <a:lvl4pPr>
              <a:defRPr sz="1307"/>
            </a:lvl4pPr>
            <a:lvl5pPr>
              <a:defRPr sz="1307"/>
            </a:lvl5pPr>
            <a:lvl6pPr>
              <a:defRPr sz="1307"/>
            </a:lvl6pPr>
            <a:lvl7pPr>
              <a:defRPr sz="1307"/>
            </a:lvl7pPr>
            <a:lvl8pPr>
              <a:defRPr sz="1307"/>
            </a:lvl8pPr>
            <a:lvl9pPr>
              <a:defRPr sz="130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371" y="2596132"/>
            <a:ext cx="3584448" cy="432663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53"/>
              </a:spcBef>
              <a:buNone/>
              <a:defRPr sz="1742"/>
            </a:lvl1pPr>
            <a:lvl2pPr marL="497845" indent="0">
              <a:buNone/>
              <a:defRPr sz="1307"/>
            </a:lvl2pPr>
            <a:lvl3pPr marL="995690" indent="0">
              <a:buNone/>
              <a:defRPr sz="1089"/>
            </a:lvl3pPr>
            <a:lvl4pPr marL="1493535" indent="0">
              <a:buNone/>
              <a:defRPr sz="980"/>
            </a:lvl4pPr>
            <a:lvl5pPr marL="1991380" indent="0">
              <a:buNone/>
              <a:defRPr sz="980"/>
            </a:lvl5pPr>
            <a:lvl6pPr marL="2489225" indent="0">
              <a:buNone/>
              <a:defRPr sz="980"/>
            </a:lvl6pPr>
            <a:lvl7pPr marL="2987070" indent="0">
              <a:buNone/>
              <a:defRPr sz="980"/>
            </a:lvl7pPr>
            <a:lvl8pPr marL="3484916" indent="0">
              <a:buNone/>
              <a:defRPr sz="980"/>
            </a:lvl8pPr>
            <a:lvl9pPr marL="3982761" indent="0">
              <a:buNone/>
              <a:defRPr sz="9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07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5704159"/>
            <a:ext cx="6347460" cy="1682496"/>
          </a:xfrm>
        </p:spPr>
        <p:txBody>
          <a:bodyPr anchor="ctr">
            <a:normAutofit/>
          </a:bodyPr>
          <a:lstStyle>
            <a:lvl1pPr algn="r">
              <a:defRPr sz="4791" spc="218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954311" cy="52578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13"/>
            </a:lvl1pPr>
            <a:lvl2pPr marL="373384" indent="0">
              <a:buNone/>
              <a:defRPr sz="2287"/>
            </a:lvl2pPr>
            <a:lvl3pPr marL="746768" indent="0">
              <a:buNone/>
              <a:defRPr sz="1960"/>
            </a:lvl3pPr>
            <a:lvl4pPr marL="1120151" indent="0">
              <a:buNone/>
              <a:defRPr sz="1633"/>
            </a:lvl4pPr>
            <a:lvl5pPr marL="1493535" indent="0">
              <a:buNone/>
              <a:defRPr sz="1633"/>
            </a:lvl5pPr>
            <a:lvl6pPr marL="1866919" indent="0">
              <a:buNone/>
              <a:defRPr sz="1633"/>
            </a:lvl6pPr>
            <a:lvl7pPr marL="2240303" indent="0">
              <a:buNone/>
              <a:defRPr sz="1633"/>
            </a:lvl7pPr>
            <a:lvl8pPr marL="2613687" indent="0">
              <a:buNone/>
              <a:defRPr sz="1633"/>
            </a:lvl8pPr>
            <a:lvl9pPr marL="2987070" indent="0">
              <a:buNone/>
              <a:defRPr sz="163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1990" y="5704159"/>
            <a:ext cx="2613660" cy="168249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4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3384" indent="0">
              <a:buNone/>
              <a:defRPr sz="1143"/>
            </a:lvl2pPr>
            <a:lvl3pPr marL="746768" indent="0">
              <a:buNone/>
              <a:defRPr sz="980"/>
            </a:lvl3pPr>
            <a:lvl4pPr marL="1120151" indent="0">
              <a:buNone/>
              <a:defRPr sz="817"/>
            </a:lvl4pPr>
            <a:lvl5pPr marL="1493535" indent="0">
              <a:buNone/>
              <a:defRPr sz="817"/>
            </a:lvl5pPr>
            <a:lvl6pPr marL="1866919" indent="0">
              <a:buNone/>
              <a:defRPr sz="817"/>
            </a:lvl6pPr>
            <a:lvl7pPr marL="2240303" indent="0">
              <a:buNone/>
              <a:defRPr sz="817"/>
            </a:lvl7pPr>
            <a:lvl8pPr marL="2613687" indent="0">
              <a:buNone/>
              <a:defRPr sz="817"/>
            </a:lvl8pPr>
            <a:lvl9pPr marL="2987070" indent="0">
              <a:buNone/>
              <a:defRPr sz="8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49255" y="6053722"/>
            <a:ext cx="0" cy="10515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371" y="672999"/>
            <a:ext cx="7938059" cy="17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372" y="2628900"/>
            <a:ext cx="7938060" cy="46268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73" y="7441310"/>
            <a:ext cx="1759217" cy="315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1CDE5E-52B6-4A2E-87C6-11CEFCB8026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062" y="7441310"/>
            <a:ext cx="4819525" cy="315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0489" y="7441310"/>
            <a:ext cx="795161" cy="315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79CED8-3A09-43AC-8B31-FD7B0C36B430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2300" y="950273"/>
            <a:ext cx="0" cy="10515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95690" rtl="0" eaLnBrk="1" latinLnBrk="0" hangingPunct="1">
        <a:lnSpc>
          <a:spcPct val="80000"/>
        </a:lnSpc>
        <a:spcBef>
          <a:spcPct val="0"/>
        </a:spcBef>
        <a:buNone/>
        <a:defRPr sz="4791" kern="1200" cap="all" spc="109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9569" indent="-99569" algn="l" defTabSz="995690" rtl="0" eaLnBrk="1" latinLnBrk="0" hangingPunct="1">
        <a:lnSpc>
          <a:spcPct val="90000"/>
        </a:lnSpc>
        <a:spcBef>
          <a:spcPts val="1307"/>
        </a:spcBef>
        <a:spcAft>
          <a:spcPts val="218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288750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742" kern="1200">
          <a:solidFill>
            <a:schemeClr val="tx1"/>
          </a:solidFill>
          <a:latin typeface="+mn-lt"/>
          <a:ea typeface="+mn-ea"/>
          <a:cs typeface="+mn-cs"/>
        </a:defRPr>
      </a:lvl2pPr>
      <a:lvl3pPr marL="487888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3pPr>
      <a:lvl4pPr marL="647199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846337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995690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1155001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1324268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1483578" indent="-149354" algn="l" defTabSz="995690" rtl="0" eaLnBrk="1" latinLnBrk="0" hangingPunct="1">
        <a:lnSpc>
          <a:spcPct val="90000"/>
        </a:lnSpc>
        <a:spcBef>
          <a:spcPts val="218"/>
        </a:spcBef>
        <a:spcAft>
          <a:spcPts val="436"/>
        </a:spcAft>
        <a:buClr>
          <a:schemeClr val="accent1"/>
        </a:buClr>
        <a:buFont typeface="Wingdings 3" pitchFamily="18" charset="2"/>
        <a:buChar char=""/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12477" y="3145536"/>
            <a:ext cx="1816410" cy="2218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>
              <a:lnSpc>
                <a:spcPct val="97330"/>
              </a:lnSpc>
              <a:spcBef>
                <a:spcPts val="2000"/>
              </a:spcBef>
            </a:pPr>
            <a:r>
              <a:rPr sz="8000" b="1" spc="0" dirty="0" smtClean="0">
                <a:solidFill>
                  <a:srgbClr val="6F2F9F"/>
                </a:solidFill>
                <a:latin typeface="Bodoni MT Black"/>
                <a:cs typeface="Bodoni MT Black"/>
              </a:rPr>
              <a:t>O</a:t>
            </a:r>
            <a:endParaRPr sz="8000">
              <a:latin typeface="Bodoni MT Black"/>
              <a:cs typeface="Bodoni MT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40536" y="1926336"/>
            <a:ext cx="6739127" cy="221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264" y="3145536"/>
            <a:ext cx="7708392" cy="2218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2111" y="3145536"/>
            <a:ext cx="1636776" cy="2218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99794" y="2394023"/>
            <a:ext cx="5930292" cy="2260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946">
              <a:lnSpc>
                <a:spcPts val="8385"/>
              </a:lnSpc>
              <a:spcBef>
                <a:spcPts val="419"/>
              </a:spcBef>
            </a:pPr>
            <a:r>
              <a:rPr sz="12000" b="1" spc="0" baseline="2497" dirty="0" smtClean="0">
                <a:solidFill>
                  <a:srgbClr val="6F2F9F"/>
                </a:solidFill>
                <a:latin typeface="Bodoni MT Black"/>
                <a:cs typeface="Bodoni MT Black"/>
              </a:rPr>
              <a:t>SISTE</a:t>
            </a:r>
            <a:r>
              <a:rPr sz="12000" b="1" spc="19" baseline="2497" dirty="0" smtClean="0">
                <a:solidFill>
                  <a:srgbClr val="6F2F9F"/>
                </a:solidFill>
                <a:latin typeface="Bodoni MT Black"/>
                <a:cs typeface="Bodoni MT Black"/>
              </a:rPr>
              <a:t>M</a:t>
            </a:r>
            <a:r>
              <a:rPr sz="12000" b="1" spc="0" baseline="2497" dirty="0" smtClean="0">
                <a:solidFill>
                  <a:srgbClr val="6F2F9F"/>
                </a:solidFill>
                <a:latin typeface="Bodoni MT Black"/>
                <a:cs typeface="Bodoni MT Black"/>
              </a:rPr>
              <a:t>A</a:t>
            </a:r>
            <a:endParaRPr sz="8000">
              <a:latin typeface="Bodoni MT Black"/>
              <a:cs typeface="Bodoni MT Black"/>
            </a:endParaRPr>
          </a:p>
          <a:p>
            <a:pPr marL="12700" marR="152339">
              <a:lnSpc>
                <a:spcPts val="9155"/>
              </a:lnSpc>
              <a:spcBef>
                <a:spcPts val="293"/>
              </a:spcBef>
            </a:pPr>
            <a:r>
              <a:rPr sz="8000" b="1" spc="0" dirty="0" smtClean="0">
                <a:solidFill>
                  <a:srgbClr val="6F2F9F"/>
                </a:solidFill>
                <a:latin typeface="Bodoni MT Black"/>
                <a:cs typeface="Bodoni MT Black"/>
              </a:rPr>
              <a:t>DIGES</a:t>
            </a:r>
            <a:r>
              <a:rPr sz="8000" b="1" spc="14" dirty="0" smtClean="0">
                <a:solidFill>
                  <a:srgbClr val="6F2F9F"/>
                </a:solidFill>
                <a:latin typeface="Bodoni MT Black"/>
                <a:cs typeface="Bodoni MT Black"/>
              </a:rPr>
              <a:t>T</a:t>
            </a:r>
            <a:r>
              <a:rPr sz="8000" b="1" spc="0" dirty="0" smtClean="0">
                <a:solidFill>
                  <a:srgbClr val="6F2F9F"/>
                </a:solidFill>
                <a:latin typeface="Bodoni MT Black"/>
                <a:cs typeface="Bodoni MT Black"/>
              </a:rPr>
              <a:t>IV</a:t>
            </a:r>
            <a:endParaRPr sz="8000">
              <a:latin typeface="Bodoni MT Black"/>
              <a:cs typeface="Bodoni M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526" y="1916176"/>
            <a:ext cx="3389249" cy="4744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2450" y="6237287"/>
            <a:ext cx="144462" cy="71437"/>
          </a:xfrm>
          <a:custGeom>
            <a:avLst/>
            <a:gdLst/>
            <a:ahLst/>
            <a:cxnLst/>
            <a:rect l="l" t="t" r="r" b="b"/>
            <a:pathLst>
              <a:path w="144462" h="71437">
                <a:moveTo>
                  <a:pt x="0" y="71437"/>
                </a:moveTo>
                <a:lnTo>
                  <a:pt x="144462" y="71437"/>
                </a:lnTo>
                <a:lnTo>
                  <a:pt x="144462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3501" y="2492375"/>
            <a:ext cx="936625" cy="1007999"/>
          </a:xfrm>
          <a:custGeom>
            <a:avLst/>
            <a:gdLst/>
            <a:ahLst/>
            <a:cxnLst/>
            <a:rect l="l" t="t" r="r" b="b"/>
            <a:pathLst>
              <a:path w="936625" h="1007999">
                <a:moveTo>
                  <a:pt x="936625" y="1007999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3501" y="4292600"/>
            <a:ext cx="1657350" cy="504825"/>
          </a:xfrm>
          <a:custGeom>
            <a:avLst/>
            <a:gdLst/>
            <a:ahLst/>
            <a:cxnLst/>
            <a:rect l="l" t="t" r="r" b="b"/>
            <a:pathLst>
              <a:path w="1657350" h="504825">
                <a:moveTo>
                  <a:pt x="1657350" y="0"/>
                </a:moveTo>
                <a:lnTo>
                  <a:pt x="0" y="50482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9925" y="3429000"/>
            <a:ext cx="1297051" cy="863600"/>
          </a:xfrm>
          <a:custGeom>
            <a:avLst/>
            <a:gdLst/>
            <a:ahLst/>
            <a:cxnLst/>
            <a:rect l="l" t="t" r="r" b="b"/>
            <a:pathLst>
              <a:path w="1297051" h="863600">
                <a:moveTo>
                  <a:pt x="0" y="0"/>
                </a:moveTo>
                <a:lnTo>
                  <a:pt x="1297051" y="8636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53286" y="430005"/>
            <a:ext cx="3874108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INTE</a:t>
            </a:r>
            <a:r>
              <a:rPr sz="7200" b="1" spc="-25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TINO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3397" y="430005"/>
            <a:ext cx="340173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DE</a:t>
            </a:r>
            <a:r>
              <a:rPr sz="7200" b="1" spc="-25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7200" b="1" spc="9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DO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904444"/>
            <a:ext cx="3466310" cy="909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4" dirty="0" smtClean="0">
                <a:latin typeface="Arial"/>
                <a:cs typeface="Arial"/>
              </a:rPr>
              <a:t> e</a:t>
            </a:r>
            <a:r>
              <a:rPr sz="1200" spc="0" dirty="0" smtClean="0">
                <a:latin typeface="Arial"/>
                <a:cs typeface="Arial"/>
              </a:rPr>
              <a:t>ste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9" dirty="0" smtClean="0">
                <a:latin typeface="Arial"/>
                <a:cs typeface="Arial"/>
              </a:rPr>
              <a:t>r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2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25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9" dirty="0" smtClean="0">
                <a:latin typeface="Arial"/>
                <a:cs typeface="Arial"/>
              </a:rPr>
              <a:t>r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cto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ge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v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,</a:t>
            </a:r>
            <a:r>
              <a:rPr sz="1200" spc="-6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4" dirty="0" smtClean="0">
                <a:latin typeface="Arial"/>
                <a:cs typeface="Arial"/>
              </a:rPr>
              <a:t> e</a:t>
            </a:r>
            <a:r>
              <a:rPr sz="1200" spc="0" dirty="0" smtClean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sc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4" dirty="0" smtClean="0">
                <a:latin typeface="Arial"/>
                <a:cs typeface="Arial"/>
              </a:rPr>
              <a:t>pue</a:t>
            </a:r>
            <a:r>
              <a:rPr sz="1200" spc="0" dirty="0" smtClean="0">
                <a:latin typeface="Arial"/>
                <a:cs typeface="Arial"/>
              </a:rPr>
              <a:t>sta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po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-25" dirty="0" smtClean="0">
                <a:latin typeface="Arial"/>
                <a:cs typeface="Arial"/>
              </a:rPr>
              <a:t>j</a:t>
            </a:r>
            <a:r>
              <a:rPr sz="1200" spc="4" dirty="0" smtClean="0">
                <a:latin typeface="Arial"/>
                <a:cs typeface="Arial"/>
              </a:rPr>
              <a:t>ug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pan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reá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,</a:t>
            </a:r>
            <a:r>
              <a:rPr sz="1200" spc="-6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b</a:t>
            </a:r>
            <a:r>
              <a:rPr sz="1200" spc="19" dirty="0" smtClean="0">
                <a:latin typeface="Arial"/>
                <a:cs typeface="Arial"/>
              </a:rPr>
              <a:t>ili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6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25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 sec</a:t>
            </a:r>
            <a:r>
              <a:rPr sz="1200" spc="4" dirty="0" smtClean="0">
                <a:latin typeface="Arial"/>
                <a:cs typeface="Arial"/>
              </a:rPr>
              <a:t>r</a:t>
            </a:r>
            <a:r>
              <a:rPr sz="1200" spc="0" dirty="0" smtClean="0">
                <a:latin typeface="Arial"/>
                <a:cs typeface="Arial"/>
              </a:rPr>
              <a:t>ec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es</a:t>
            </a:r>
            <a:r>
              <a:rPr sz="1200" spc="-6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4" dirty="0" smtClean="0">
                <a:latin typeface="Arial"/>
                <a:cs typeface="Arial"/>
              </a:rPr>
              <a:t>t</a:t>
            </a:r>
            <a:r>
              <a:rPr sz="1200" spc="0" dirty="0" smtClean="0">
                <a:latin typeface="Arial"/>
                <a:cs typeface="Arial"/>
              </a:rPr>
              <a:t>est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1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les,</a:t>
            </a:r>
            <a:r>
              <a:rPr sz="1200" spc="-6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de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2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q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se</a:t>
            </a:r>
            <a:r>
              <a:rPr sz="1200" spc="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p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a </a:t>
            </a:r>
            <a:r>
              <a:rPr sz="1200" spc="4" dirty="0" smtClean="0">
                <a:latin typeface="Arial"/>
                <a:cs typeface="Arial"/>
              </a:rPr>
              <a:t>ab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4" dirty="0" smtClean="0">
                <a:latin typeface="Arial"/>
                <a:cs typeface="Arial"/>
              </a:rPr>
              <a:t>orbe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4" dirty="0" smtClean="0">
                <a:latin typeface="Arial"/>
                <a:cs typeface="Arial"/>
              </a:rPr>
              <a:t>ha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so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en</a:t>
            </a:r>
            <a:r>
              <a:rPr sz="1200" spc="0" dirty="0" smtClean="0">
                <a:latin typeface="Arial"/>
                <a:cs typeface="Arial"/>
              </a:rPr>
              <a:t>te</a:t>
            </a:r>
            <a:r>
              <a:rPr sz="1200" spc="-5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4" dirty="0" smtClean="0">
                <a:latin typeface="Arial"/>
                <a:cs typeface="Arial"/>
              </a:rPr>
              <a:t>pue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4" dirty="0" smtClean="0">
                <a:latin typeface="Arial"/>
                <a:cs typeface="Arial"/>
              </a:rPr>
              <a:t>nu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9" dirty="0" smtClean="0">
                <a:latin typeface="Arial"/>
                <a:cs typeface="Arial"/>
              </a:rPr>
              <a:t>r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v</a:t>
            </a:r>
            <a:r>
              <a:rPr sz="1200" spc="-19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7210" y="2273857"/>
            <a:ext cx="5723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075264"/>
            <a:ext cx="3565047" cy="1714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spc="-9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4" dirty="0" smtClean="0">
                <a:latin typeface="Arial"/>
                <a:cs typeface="Arial"/>
              </a:rPr>
              <a:t>t</a:t>
            </a:r>
            <a:r>
              <a:rPr sz="1200" spc="0" dirty="0" smtClean="0">
                <a:latin typeface="Arial"/>
                <a:cs typeface="Arial"/>
              </a:rPr>
              <a:t>est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no</a:t>
            </a:r>
            <a:r>
              <a:rPr sz="1200" spc="-5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g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do</a:t>
            </a:r>
            <a:r>
              <a:rPr sz="1200" spc="-8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se</a:t>
            </a:r>
            <a:r>
              <a:rPr sz="1200" spc="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8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en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el</a:t>
            </a:r>
            <a:r>
              <a:rPr sz="1200" spc="19" dirty="0" smtClean="0">
                <a:latin typeface="Arial"/>
                <a:cs typeface="Arial"/>
              </a:rPr>
              <a:t> </a:t>
            </a:r>
            <a:r>
              <a:rPr sz="1200" b="1" spc="9" dirty="0" smtClean="0">
                <a:latin typeface="Arial"/>
                <a:cs typeface="Arial"/>
              </a:rPr>
              <a:t>p</a:t>
            </a:r>
            <a:r>
              <a:rPr sz="1200" b="1" spc="0" dirty="0" smtClean="0">
                <a:latin typeface="Arial"/>
                <a:cs typeface="Arial"/>
              </a:rPr>
              <a:t>íl</a:t>
            </a:r>
            <a:r>
              <a:rPr sz="1200" b="1" spc="9" dirty="0" smtClean="0">
                <a:latin typeface="Arial"/>
                <a:cs typeface="Arial"/>
              </a:rPr>
              <a:t>o</a:t>
            </a:r>
            <a:r>
              <a:rPr sz="1200" b="1" spc="-9" dirty="0" smtClean="0">
                <a:latin typeface="Arial"/>
                <a:cs typeface="Arial"/>
              </a:rPr>
              <a:t>r</a:t>
            </a:r>
            <a:r>
              <a:rPr sz="1200" b="1" spc="0" dirty="0" smtClean="0">
                <a:latin typeface="Arial"/>
                <a:cs typeface="Arial"/>
              </a:rPr>
              <a:t>o</a:t>
            </a:r>
            <a:r>
              <a:rPr sz="1200" b="1" spc="1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er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na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12700" marR="60764">
              <a:lnSpc>
                <a:spcPct val="100041"/>
              </a:lnSpc>
            </a:pP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b="1" spc="-19" dirty="0" smtClean="0">
                <a:latin typeface="Arial"/>
                <a:cs typeface="Arial"/>
              </a:rPr>
              <a:t>v</a:t>
            </a:r>
            <a:r>
              <a:rPr sz="1200" b="1" spc="4" dirty="0" smtClean="0">
                <a:latin typeface="Arial"/>
                <a:cs typeface="Arial"/>
              </a:rPr>
              <a:t>á</a:t>
            </a:r>
            <a:r>
              <a:rPr sz="1200" b="1" spc="0" dirty="0" smtClean="0">
                <a:latin typeface="Arial"/>
                <a:cs typeface="Arial"/>
              </a:rPr>
              <a:t>l</a:t>
            </a:r>
            <a:r>
              <a:rPr sz="1200" b="1" spc="-14" dirty="0" smtClean="0">
                <a:latin typeface="Arial"/>
                <a:cs typeface="Arial"/>
              </a:rPr>
              <a:t>vu</a:t>
            </a:r>
            <a:r>
              <a:rPr sz="1200" b="1" spc="0" dirty="0" smtClean="0">
                <a:latin typeface="Arial"/>
                <a:cs typeface="Arial"/>
              </a:rPr>
              <a:t>la</a:t>
            </a:r>
            <a:r>
              <a:rPr sz="1200" b="1" spc="29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i</a:t>
            </a:r>
            <a:r>
              <a:rPr sz="1200" b="1" spc="4" dirty="0" smtClean="0">
                <a:latin typeface="Arial"/>
                <a:cs typeface="Arial"/>
              </a:rPr>
              <a:t>le</a:t>
            </a:r>
            <a:r>
              <a:rPr sz="1200" b="1" spc="9" dirty="0" smtClean="0">
                <a:latin typeface="Arial"/>
                <a:cs typeface="Arial"/>
              </a:rPr>
              <a:t>o</a:t>
            </a:r>
            <a:r>
              <a:rPr sz="1200" b="1" spc="4" dirty="0" smtClean="0">
                <a:latin typeface="Arial"/>
                <a:cs typeface="Arial"/>
              </a:rPr>
              <a:t>ceca</a:t>
            </a:r>
            <a:r>
              <a:rPr sz="1200" b="1" spc="14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,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po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qu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se</a:t>
            </a:r>
            <a:r>
              <a:rPr sz="1200" spc="4" dirty="0" smtClean="0">
                <a:latin typeface="Arial"/>
                <a:cs typeface="Arial"/>
              </a:rPr>
              <a:t> un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4" dirty="0" smtClean="0">
                <a:latin typeface="Arial"/>
                <a:cs typeface="Arial"/>
              </a:rPr>
              <a:t> </a:t>
            </a:r>
            <a:r>
              <a:rPr sz="1200" spc="25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pr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4" dirty="0" smtClean="0">
                <a:latin typeface="Arial"/>
                <a:cs typeface="Arial"/>
              </a:rPr>
              <a:t>er</a:t>
            </a:r>
            <a:r>
              <a:rPr sz="1200" spc="0" dirty="0" smtClean="0">
                <a:latin typeface="Arial"/>
                <a:cs typeface="Arial"/>
              </a:rPr>
              <a:t>a </a:t>
            </a:r>
            <a:r>
              <a:rPr sz="1200" spc="4" dirty="0" smtClean="0">
                <a:latin typeface="Arial"/>
                <a:cs typeface="Arial"/>
              </a:rPr>
              <a:t>par</a:t>
            </a:r>
            <a:r>
              <a:rPr sz="1200" spc="0" dirty="0" smtClean="0">
                <a:latin typeface="Arial"/>
                <a:cs typeface="Arial"/>
              </a:rPr>
              <a:t>te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25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8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grue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119057">
              <a:lnSpc>
                <a:spcPct val="100041"/>
              </a:lnSpc>
              <a:spcBef>
                <a:spcPts val="290"/>
              </a:spcBef>
            </a:pPr>
            <a:r>
              <a:rPr sz="1200" spc="-9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4" dirty="0" smtClean="0">
                <a:latin typeface="Arial"/>
                <a:cs typeface="Arial"/>
              </a:rPr>
              <a:t>duoden</a:t>
            </a:r>
            <a:r>
              <a:rPr sz="1200" spc="14" dirty="0" smtClean="0">
                <a:latin typeface="Arial"/>
                <a:cs typeface="Arial"/>
              </a:rPr>
              <a:t>o</a:t>
            </a:r>
            <a:r>
              <a:rPr sz="1200" b="1" u="heavy" spc="0" dirty="0" smtClean="0">
                <a:latin typeface="Arial"/>
                <a:cs typeface="Arial"/>
              </a:rPr>
              <a:t>,</a:t>
            </a:r>
            <a:r>
              <a:rPr sz="1200" b="1" spc="-3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qu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f</a:t>
            </a:r>
            <a:r>
              <a:rPr sz="1200" spc="4" dirty="0" smtClean="0">
                <a:latin typeface="Arial"/>
                <a:cs typeface="Arial"/>
              </a:rPr>
              <a:t>or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4" dirty="0" smtClean="0">
                <a:latin typeface="Arial"/>
                <a:cs typeface="Arial"/>
              </a:rPr>
              <a:t> par</a:t>
            </a:r>
            <a:r>
              <a:rPr sz="1200" spc="0" dirty="0" smtClean="0">
                <a:latin typeface="Arial"/>
                <a:cs typeface="Arial"/>
              </a:rPr>
              <a:t>te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2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19" dirty="0" smtClean="0">
                <a:latin typeface="Arial"/>
                <a:cs typeface="Arial"/>
              </a:rPr>
              <a:t>g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-19" dirty="0" smtClean="0">
                <a:latin typeface="Arial"/>
                <a:cs typeface="Arial"/>
              </a:rPr>
              <a:t>d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, 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4" dirty="0" smtClean="0">
                <a:latin typeface="Arial"/>
                <a:cs typeface="Arial"/>
              </a:rPr>
              <a:t> uno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3</a:t>
            </a:r>
            <a:r>
              <a:rPr sz="1200" spc="0" dirty="0" smtClean="0">
                <a:latin typeface="Arial"/>
                <a:cs typeface="Arial"/>
              </a:rPr>
              <a:t>0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cm</a:t>
            </a:r>
            <a:r>
              <a:rPr sz="1200" spc="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ong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-14" dirty="0" smtClean="0">
                <a:latin typeface="Arial"/>
                <a:cs typeface="Arial"/>
              </a:rPr>
              <a:t>u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;</a:t>
            </a:r>
            <a:r>
              <a:rPr sz="1200" spc="-6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8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gad</a:t>
            </a:r>
            <a:r>
              <a:rPr sz="1200" spc="0" dirty="0" smtClean="0">
                <a:latin typeface="Arial"/>
                <a:cs typeface="Arial"/>
              </a:rPr>
              <a:t>o c</a:t>
            </a:r>
            <a:r>
              <a:rPr sz="1200" spc="4" dirty="0" smtClean="0">
                <a:latin typeface="Arial"/>
                <a:cs typeface="Arial"/>
              </a:rPr>
              <a:t>on</a:t>
            </a:r>
            <a:r>
              <a:rPr sz="1200" spc="0" dirty="0" smtClean="0">
                <a:latin typeface="Arial"/>
                <a:cs typeface="Arial"/>
              </a:rPr>
              <a:t>sta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3</a:t>
            </a:r>
            <a:r>
              <a:rPr sz="1200" spc="4" dirty="0" smtClean="0">
                <a:latin typeface="Arial"/>
                <a:cs typeface="Arial"/>
              </a:rPr>
              <a:t> par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4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14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í</a:t>
            </a:r>
            <a:r>
              <a:rPr sz="1200" b="1" spc="4" dirty="0" smtClean="0">
                <a:latin typeface="Arial"/>
                <a:cs typeface="Arial"/>
              </a:rPr>
              <a:t>le</a:t>
            </a:r>
            <a:r>
              <a:rPr sz="1200" b="1" spc="9" dirty="0" smtClean="0">
                <a:latin typeface="Arial"/>
                <a:cs typeface="Arial"/>
              </a:rPr>
              <a:t>o</a:t>
            </a:r>
            <a:r>
              <a:rPr sz="1200" b="1" spc="-14" dirty="0" smtClean="0">
                <a:latin typeface="Arial"/>
                <a:cs typeface="Arial"/>
              </a:rPr>
              <a:t>n</a:t>
            </a:r>
            <a:r>
              <a:rPr sz="1200" b="1" spc="0" dirty="0" smtClean="0">
                <a:latin typeface="Arial"/>
                <a:cs typeface="Arial"/>
              </a:rPr>
              <a:t>,</a:t>
            </a:r>
            <a:r>
              <a:rPr sz="1200" b="1" spc="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b="1" spc="-19" dirty="0" smtClean="0">
                <a:latin typeface="Arial"/>
                <a:cs typeface="Arial"/>
              </a:rPr>
              <a:t>y</a:t>
            </a:r>
            <a:r>
              <a:rPr sz="1200" b="1" spc="4" dirty="0" smtClean="0">
                <a:latin typeface="Arial"/>
                <a:cs typeface="Arial"/>
              </a:rPr>
              <a:t>e</a:t>
            </a:r>
            <a:r>
              <a:rPr sz="1200" b="1" spc="-19" dirty="0" smtClean="0">
                <a:latin typeface="Arial"/>
                <a:cs typeface="Arial"/>
              </a:rPr>
              <a:t>y</a:t>
            </a:r>
            <a:r>
              <a:rPr sz="1200" b="1" spc="-14" dirty="0" smtClean="0">
                <a:latin typeface="Arial"/>
                <a:cs typeface="Arial"/>
              </a:rPr>
              <a:t>un</a:t>
            </a:r>
            <a:r>
              <a:rPr sz="1200" b="1" spc="0" dirty="0" smtClean="0">
                <a:latin typeface="Arial"/>
                <a:cs typeface="Arial"/>
              </a:rPr>
              <a:t>o</a:t>
            </a:r>
            <a:r>
              <a:rPr sz="1200" b="1" spc="6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b="1" spc="9" dirty="0" smtClean="0">
                <a:latin typeface="Arial"/>
                <a:cs typeface="Arial"/>
              </a:rPr>
              <a:t>d</a:t>
            </a:r>
            <a:r>
              <a:rPr sz="1200" b="1" spc="-14" dirty="0" smtClean="0">
                <a:latin typeface="Arial"/>
                <a:cs typeface="Arial"/>
              </a:rPr>
              <a:t>u</a:t>
            </a:r>
            <a:r>
              <a:rPr sz="1200" b="1" spc="9" dirty="0" smtClean="0">
                <a:latin typeface="Arial"/>
                <a:cs typeface="Arial"/>
              </a:rPr>
              <a:t>od</a:t>
            </a:r>
            <a:r>
              <a:rPr sz="1200" b="1" spc="4" dirty="0" smtClean="0">
                <a:latin typeface="Arial"/>
                <a:cs typeface="Arial"/>
              </a:rPr>
              <a:t>e</a:t>
            </a:r>
            <a:r>
              <a:rPr sz="1200" b="1" spc="-14" dirty="0" smtClean="0">
                <a:latin typeface="Arial"/>
                <a:cs typeface="Arial"/>
              </a:rPr>
              <a:t>n</a:t>
            </a:r>
            <a:r>
              <a:rPr sz="1200" b="1" spc="1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22905">
              <a:lnSpc>
                <a:spcPct val="95825"/>
              </a:lnSpc>
              <a:spcBef>
                <a:spcPts val="290"/>
              </a:spcBef>
            </a:pPr>
            <a:r>
              <a:rPr sz="1200" spc="-9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d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se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u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al yey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no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d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sp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0" dirty="0" smtClean="0">
                <a:latin typeface="Arial"/>
                <a:cs typeface="Arial"/>
              </a:rPr>
              <a:t>és</a:t>
            </a:r>
            <a:r>
              <a:rPr sz="1200" spc="-4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de</a:t>
            </a:r>
            <a:r>
              <a:rPr sz="1200" spc="9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os</a:t>
            </a:r>
            <a:r>
              <a:rPr sz="1200" spc="-4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30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  <a:p>
            <a:pPr marL="12700" marR="22905">
              <a:lnSpc>
                <a:spcPct val="95825"/>
              </a:lnSpc>
              <a:spcBef>
                <a:spcPts val="60"/>
              </a:spcBef>
            </a:pP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4" dirty="0" smtClean="0">
                <a:latin typeface="Arial"/>
                <a:cs typeface="Arial"/>
              </a:rPr>
              <a:t> par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5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</a:t>
            </a:r>
            <a:r>
              <a:rPr sz="1200" spc="-25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</a:t>
            </a:r>
            <a:r>
              <a:rPr sz="1200" spc="0" dirty="0" smtClean="0">
                <a:latin typeface="Arial"/>
                <a:cs typeface="Arial"/>
              </a:rPr>
              <a:t>í</a:t>
            </a:r>
            <a:r>
              <a:rPr sz="1200" spc="25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or</a:t>
            </a:r>
            <a:r>
              <a:rPr sz="1200" spc="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7659" y="4208321"/>
            <a:ext cx="4810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50" dirty="0" smtClean="0">
                <a:latin typeface="Times New Roman"/>
                <a:cs typeface="Times New Roman"/>
              </a:rPr>
              <a:t>y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5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6862" y="4783250"/>
            <a:ext cx="3437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4" dirty="0" smtClean="0">
                <a:latin typeface="Times New Roman"/>
                <a:cs typeface="Times New Roman"/>
              </a:rPr>
              <a:t>íl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44" y="5051504"/>
            <a:ext cx="3439769" cy="909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Arial"/>
                <a:cs typeface="Arial"/>
              </a:rPr>
              <a:t>Lo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4" dirty="0" smtClean="0">
                <a:latin typeface="Arial"/>
                <a:cs typeface="Arial"/>
              </a:rPr>
              <a:t>pue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s </a:t>
            </a:r>
            <a:r>
              <a:rPr sz="1200" spc="4" dirty="0" smtClean="0">
                <a:latin typeface="Arial"/>
                <a:cs typeface="Arial"/>
              </a:rPr>
              <a:t>nu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9" dirty="0" smtClean="0">
                <a:latin typeface="Arial"/>
                <a:cs typeface="Arial"/>
              </a:rPr>
              <a:t>r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v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6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-39" dirty="0" smtClean="0">
                <a:latin typeface="Arial"/>
                <a:cs typeface="Arial"/>
              </a:rPr>
              <a:t>m</a:t>
            </a:r>
            <a:r>
              <a:rPr sz="1200" spc="4" dirty="0" smtClean="0">
                <a:latin typeface="Arial"/>
                <a:cs typeface="Arial"/>
              </a:rPr>
              <a:t>p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4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4" dirty="0" smtClean="0">
                <a:latin typeface="Arial"/>
                <a:cs typeface="Arial"/>
              </a:rPr>
              <a:t> ab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4" dirty="0" smtClean="0">
                <a:latin typeface="Arial"/>
                <a:cs typeface="Arial"/>
              </a:rPr>
              <a:t>orb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-19" dirty="0" smtClean="0">
                <a:latin typeface="Arial"/>
                <a:cs typeface="Arial"/>
              </a:rPr>
              <a:t>d</a:t>
            </a:r>
            <a:r>
              <a:rPr sz="1200" spc="4" dirty="0" smtClean="0">
                <a:latin typeface="Arial"/>
                <a:cs typeface="Arial"/>
              </a:rPr>
              <a:t>o</a:t>
            </a:r>
            <a:r>
              <a:rPr sz="1200" spc="0" dirty="0" smtClean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 marR="118569">
              <a:lnSpc>
                <a:spcPct val="100041"/>
              </a:lnSpc>
            </a:pPr>
            <a:r>
              <a:rPr sz="1200" spc="4" dirty="0" smtClean="0">
                <a:latin typeface="Arial"/>
                <a:cs typeface="Arial"/>
              </a:rPr>
              <a:t>po</a:t>
            </a:r>
            <a:r>
              <a:rPr sz="1200" spc="0" dirty="0" smtClean="0">
                <a:latin typeface="Arial"/>
                <a:cs typeface="Arial"/>
              </a:rPr>
              <a:t>r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b="1" spc="-19" dirty="0" smtClean="0">
                <a:latin typeface="Arial"/>
                <a:cs typeface="Arial"/>
              </a:rPr>
              <a:t>v</a:t>
            </a:r>
            <a:r>
              <a:rPr sz="1200" b="1" spc="4" dirty="0" smtClean="0">
                <a:latin typeface="Arial"/>
                <a:cs typeface="Arial"/>
              </a:rPr>
              <a:t>e</a:t>
            </a:r>
            <a:r>
              <a:rPr sz="1200" b="1" spc="0" dirty="0" smtClean="0">
                <a:latin typeface="Arial"/>
                <a:cs typeface="Arial"/>
              </a:rPr>
              <a:t>l</a:t>
            </a:r>
            <a:r>
              <a:rPr sz="1200" b="1" spc="4" dirty="0" smtClean="0">
                <a:latin typeface="Arial"/>
                <a:cs typeface="Arial"/>
              </a:rPr>
              <a:t>l</a:t>
            </a:r>
            <a:r>
              <a:rPr sz="1200" b="1" spc="9" dirty="0" smtClean="0">
                <a:latin typeface="Arial"/>
                <a:cs typeface="Arial"/>
              </a:rPr>
              <a:t>o</a:t>
            </a:r>
            <a:r>
              <a:rPr sz="1200" b="1" spc="4" dirty="0" smtClean="0">
                <a:latin typeface="Arial"/>
                <a:cs typeface="Arial"/>
              </a:rPr>
              <a:t>s</a:t>
            </a:r>
            <a:r>
              <a:rPr sz="1200" b="1" spc="0" dirty="0" smtClean="0">
                <a:latin typeface="Arial"/>
                <a:cs typeface="Arial"/>
              </a:rPr>
              <a:t>i</a:t>
            </a:r>
            <a:r>
              <a:rPr sz="1200" b="1" spc="9" dirty="0" smtClean="0">
                <a:latin typeface="Arial"/>
                <a:cs typeface="Arial"/>
              </a:rPr>
              <a:t>d</a:t>
            </a:r>
            <a:r>
              <a:rPr sz="1200" b="1" spc="4" dirty="0" smtClean="0">
                <a:latin typeface="Arial"/>
                <a:cs typeface="Arial"/>
              </a:rPr>
              <a:t>a</a:t>
            </a:r>
            <a:r>
              <a:rPr sz="1200" b="1" spc="9" dirty="0" smtClean="0">
                <a:latin typeface="Arial"/>
                <a:cs typeface="Arial"/>
              </a:rPr>
              <a:t>d</a:t>
            </a:r>
            <a:r>
              <a:rPr sz="1200" b="1" spc="4" dirty="0" smtClean="0">
                <a:latin typeface="Arial"/>
                <a:cs typeface="Arial"/>
              </a:rPr>
              <a:t>e</a:t>
            </a:r>
            <a:r>
              <a:rPr sz="1200" b="1" spc="0" dirty="0" smtClean="0">
                <a:latin typeface="Arial"/>
                <a:cs typeface="Arial"/>
              </a:rPr>
              <a:t>s</a:t>
            </a:r>
            <a:r>
              <a:rPr sz="1200" b="1" spc="-39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i</a:t>
            </a:r>
            <a:r>
              <a:rPr sz="1200" b="1" spc="-9" dirty="0" smtClean="0">
                <a:latin typeface="Arial"/>
                <a:cs typeface="Arial"/>
              </a:rPr>
              <a:t>n</a:t>
            </a:r>
            <a:r>
              <a:rPr sz="1200" b="1" spc="4" dirty="0" smtClean="0">
                <a:latin typeface="Arial"/>
                <a:cs typeface="Arial"/>
              </a:rPr>
              <a:t>test</a:t>
            </a:r>
            <a:r>
              <a:rPr sz="1200" b="1" spc="0" dirty="0" smtClean="0">
                <a:latin typeface="Arial"/>
                <a:cs typeface="Arial"/>
              </a:rPr>
              <a:t>i</a:t>
            </a:r>
            <a:r>
              <a:rPr sz="1200" b="1" spc="-9" dirty="0" smtClean="0">
                <a:latin typeface="Arial"/>
                <a:cs typeface="Arial"/>
              </a:rPr>
              <a:t>n</a:t>
            </a:r>
            <a:r>
              <a:rPr sz="1200" b="1" spc="4" dirty="0" smtClean="0">
                <a:latin typeface="Arial"/>
                <a:cs typeface="Arial"/>
              </a:rPr>
              <a:t>a</a:t>
            </a:r>
            <a:r>
              <a:rPr sz="1200" b="1" spc="0" dirty="0" smtClean="0">
                <a:latin typeface="Arial"/>
                <a:cs typeface="Arial"/>
              </a:rPr>
              <a:t>l</a:t>
            </a:r>
            <a:r>
              <a:rPr sz="1200" b="1" spc="4" dirty="0" smtClean="0">
                <a:latin typeface="Arial"/>
                <a:cs typeface="Arial"/>
              </a:rPr>
              <a:t>e</a:t>
            </a:r>
            <a:r>
              <a:rPr sz="1200" b="1" spc="0" dirty="0" smtClean="0">
                <a:latin typeface="Arial"/>
                <a:cs typeface="Arial"/>
              </a:rPr>
              <a:t>s</a:t>
            </a:r>
            <a:r>
              <a:rPr sz="1200" b="1" spc="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qu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ap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z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6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19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st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4" dirty="0" smtClean="0">
                <a:latin typeface="Arial"/>
                <a:cs typeface="Arial"/>
              </a:rPr>
              <a:t>n</a:t>
            </a: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8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 </a:t>
            </a:r>
            <a:r>
              <a:rPr sz="1200" spc="4" dirty="0" smtClean="0">
                <a:latin typeface="Arial"/>
                <a:cs typeface="Arial"/>
              </a:rPr>
              <a:t>gado</a:t>
            </a:r>
            <a:r>
              <a:rPr sz="1200" spc="0" dirty="0" smtClean="0">
                <a:latin typeface="Arial"/>
                <a:cs typeface="Arial"/>
              </a:rPr>
              <a:t>.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-9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sí</a:t>
            </a:r>
            <a:r>
              <a:rPr sz="1200" spc="2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pue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pa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4" dirty="0" smtClean="0">
                <a:latin typeface="Arial"/>
                <a:cs typeface="Arial"/>
              </a:rPr>
              <a:t> </a:t>
            </a:r>
            <a:r>
              <a:rPr sz="1200" spc="25" dirty="0" smtClean="0">
                <a:latin typeface="Arial"/>
                <a:cs typeface="Arial"/>
              </a:rPr>
              <a:t>l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4" dirty="0" smtClean="0">
                <a:latin typeface="Arial"/>
                <a:cs typeface="Arial"/>
              </a:rPr>
              <a:t>angr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y </a:t>
            </a:r>
            <a:r>
              <a:rPr sz="1200" spc="4" dirty="0" smtClean="0">
                <a:latin typeface="Arial"/>
                <a:cs typeface="Arial"/>
              </a:rPr>
              <a:t>nu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9" dirty="0" smtClean="0">
                <a:latin typeface="Arial"/>
                <a:cs typeface="Arial"/>
              </a:rPr>
              <a:t>r</a:t>
            </a:r>
            <a:r>
              <a:rPr sz="1200" spc="4" dirty="0" smtClean="0">
                <a:latin typeface="Arial"/>
                <a:cs typeface="Arial"/>
              </a:rPr>
              <a:t>e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-3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t</a:t>
            </a:r>
            <a:r>
              <a:rPr sz="1200" spc="4" dirty="0" smtClean="0">
                <a:latin typeface="Arial"/>
                <a:cs typeface="Arial"/>
              </a:rPr>
              <a:t>oda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y c</a:t>
            </a:r>
            <a:r>
              <a:rPr sz="1200" spc="4" dirty="0" smtClean="0">
                <a:latin typeface="Arial"/>
                <a:cs typeface="Arial"/>
              </a:rPr>
              <a:t>ad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un</a:t>
            </a:r>
            <a:r>
              <a:rPr sz="1200" spc="0" dirty="0" smtClean="0">
                <a:latin typeface="Arial"/>
                <a:cs typeface="Arial"/>
              </a:rPr>
              <a:t>a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</a:t>
            </a:r>
            <a:r>
              <a:rPr sz="1200" spc="0" dirty="0" smtClean="0">
                <a:latin typeface="Arial"/>
                <a:cs typeface="Arial"/>
              </a:rPr>
              <a:t>e</a:t>
            </a:r>
            <a:r>
              <a:rPr sz="1200" spc="-14" dirty="0" smtClean="0">
                <a:latin typeface="Arial"/>
                <a:cs typeface="Arial"/>
              </a:rPr>
              <a:t> 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19" dirty="0" smtClean="0">
                <a:latin typeface="Arial"/>
                <a:cs typeface="Arial"/>
              </a:rPr>
              <a:t> </a:t>
            </a:r>
            <a:r>
              <a:rPr sz="1200" spc="0" dirty="0" smtClean="0">
                <a:latin typeface="Arial"/>
                <a:cs typeface="Arial"/>
              </a:rPr>
              <a:t>c</a:t>
            </a:r>
            <a:r>
              <a:rPr sz="1200" spc="4" dirty="0" smtClean="0">
                <a:latin typeface="Arial"/>
                <a:cs typeface="Arial"/>
              </a:rPr>
              <a:t>é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u</a:t>
            </a:r>
            <a:r>
              <a:rPr sz="1200" spc="19" dirty="0" smtClean="0">
                <a:latin typeface="Arial"/>
                <a:cs typeface="Arial"/>
              </a:rPr>
              <a:t>l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69" dirty="0" smtClean="0">
                <a:latin typeface="Arial"/>
                <a:cs typeface="Arial"/>
              </a:rPr>
              <a:t> </a:t>
            </a:r>
            <a:r>
              <a:rPr sz="1200" spc="4" dirty="0" smtClean="0">
                <a:latin typeface="Arial"/>
                <a:cs typeface="Arial"/>
              </a:rPr>
              <a:t>de</a:t>
            </a:r>
            <a:r>
              <a:rPr sz="1200" spc="0" dirty="0" smtClean="0">
                <a:latin typeface="Arial"/>
                <a:cs typeface="Arial"/>
              </a:rPr>
              <a:t>l o</a:t>
            </a:r>
            <a:r>
              <a:rPr sz="1200" spc="9" dirty="0" smtClean="0">
                <a:latin typeface="Arial"/>
                <a:cs typeface="Arial"/>
              </a:rPr>
              <a:t>r</a:t>
            </a:r>
            <a:r>
              <a:rPr sz="1200" spc="0" dirty="0" smtClean="0">
                <a:latin typeface="Arial"/>
                <a:cs typeface="Arial"/>
              </a:rPr>
              <a:t>g</a:t>
            </a:r>
            <a:r>
              <a:rPr sz="1200" spc="4" dirty="0" smtClean="0">
                <a:latin typeface="Arial"/>
                <a:cs typeface="Arial"/>
              </a:rPr>
              <a:t>a</a:t>
            </a:r>
            <a:r>
              <a:rPr sz="1200" spc="0" dirty="0" smtClean="0">
                <a:latin typeface="Arial"/>
                <a:cs typeface="Arial"/>
              </a:rPr>
              <a:t>n</a:t>
            </a:r>
            <a:r>
              <a:rPr sz="1200" spc="25" dirty="0" smtClean="0">
                <a:latin typeface="Arial"/>
                <a:cs typeface="Arial"/>
              </a:rPr>
              <a:t>i</a:t>
            </a:r>
            <a:r>
              <a:rPr sz="1200" spc="0" dirty="0" smtClean="0">
                <a:latin typeface="Arial"/>
                <a:cs typeface="Arial"/>
              </a:rPr>
              <a:t>s</a:t>
            </a:r>
            <a:r>
              <a:rPr sz="1200" spc="-44" dirty="0" smtClean="0">
                <a:latin typeface="Arial"/>
                <a:cs typeface="Arial"/>
              </a:rPr>
              <a:t>m</a:t>
            </a:r>
            <a:r>
              <a:rPr sz="1200" spc="0" dirty="0" smtClean="0">
                <a:latin typeface="Arial"/>
                <a:cs typeface="Arial"/>
              </a:rPr>
              <a:t>o.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1275" y="2133600"/>
            <a:ext cx="2305050" cy="295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8651" y="2852737"/>
            <a:ext cx="2379599" cy="327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67175" y="4076700"/>
            <a:ext cx="217550" cy="360299"/>
          </a:xfrm>
          <a:custGeom>
            <a:avLst/>
            <a:gdLst/>
            <a:ahLst/>
            <a:cxnLst/>
            <a:rect l="l" t="t" r="r" b="b"/>
            <a:pathLst>
              <a:path w="217550" h="360299">
                <a:moveTo>
                  <a:pt x="217550" y="0"/>
                </a:moveTo>
                <a:lnTo>
                  <a:pt x="0" y="3602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6100" y="4257675"/>
            <a:ext cx="215900" cy="466725"/>
          </a:xfrm>
          <a:custGeom>
            <a:avLst/>
            <a:gdLst/>
            <a:ahLst/>
            <a:cxnLst/>
            <a:rect l="l" t="t" r="r" b="b"/>
            <a:pathLst>
              <a:path w="215900" h="466725">
                <a:moveTo>
                  <a:pt x="215900" y="0"/>
                </a:moveTo>
                <a:lnTo>
                  <a:pt x="0" y="46672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5799" y="4573524"/>
            <a:ext cx="2313051" cy="750062"/>
          </a:xfrm>
          <a:custGeom>
            <a:avLst/>
            <a:gdLst/>
            <a:ahLst/>
            <a:cxnLst/>
            <a:rect l="l" t="t" r="r" b="b"/>
            <a:pathLst>
              <a:path w="2313051" h="750062">
                <a:moveTo>
                  <a:pt x="2208910" y="744601"/>
                </a:moveTo>
                <a:lnTo>
                  <a:pt x="2209673" y="748029"/>
                </a:lnTo>
                <a:lnTo>
                  <a:pt x="2213102" y="750062"/>
                </a:lnTo>
                <a:lnTo>
                  <a:pt x="2216530" y="749300"/>
                </a:lnTo>
                <a:lnTo>
                  <a:pt x="2313051" y="727201"/>
                </a:lnTo>
                <a:lnTo>
                  <a:pt x="2299207" y="729488"/>
                </a:lnTo>
                <a:lnTo>
                  <a:pt x="2296414" y="727710"/>
                </a:lnTo>
                <a:lnTo>
                  <a:pt x="2299589" y="717169"/>
                </a:lnTo>
                <a:lnTo>
                  <a:pt x="2303018" y="717295"/>
                </a:lnTo>
                <a:lnTo>
                  <a:pt x="2313051" y="727201"/>
                </a:lnTo>
                <a:lnTo>
                  <a:pt x="2246249" y="653923"/>
                </a:lnTo>
                <a:lnTo>
                  <a:pt x="2243835" y="651382"/>
                </a:lnTo>
                <a:lnTo>
                  <a:pt x="2239899" y="651256"/>
                </a:lnTo>
                <a:lnTo>
                  <a:pt x="2237231" y="653542"/>
                </a:lnTo>
                <a:lnTo>
                  <a:pt x="2234692" y="655955"/>
                </a:lnTo>
                <a:lnTo>
                  <a:pt x="2234437" y="660019"/>
                </a:lnTo>
                <a:lnTo>
                  <a:pt x="2236851" y="662559"/>
                </a:lnTo>
                <a:lnTo>
                  <a:pt x="2280459" y="710258"/>
                </a:lnTo>
                <a:lnTo>
                  <a:pt x="2289006" y="719607"/>
                </a:lnTo>
                <a:lnTo>
                  <a:pt x="2276657" y="722452"/>
                </a:lnTo>
                <a:lnTo>
                  <a:pt x="2213609" y="736981"/>
                </a:lnTo>
                <a:lnTo>
                  <a:pt x="2210180" y="737742"/>
                </a:lnTo>
                <a:lnTo>
                  <a:pt x="2208149" y="741172"/>
                </a:lnTo>
                <a:lnTo>
                  <a:pt x="2208910" y="744601"/>
                </a:lnTo>
                <a:close/>
              </a:path>
              <a:path w="2313051" h="750062">
                <a:moveTo>
                  <a:pt x="2299207" y="729488"/>
                </a:moveTo>
                <a:lnTo>
                  <a:pt x="2313051" y="727201"/>
                </a:lnTo>
                <a:lnTo>
                  <a:pt x="2303018" y="717295"/>
                </a:lnTo>
                <a:lnTo>
                  <a:pt x="2299589" y="717169"/>
                </a:lnTo>
                <a:lnTo>
                  <a:pt x="2296414" y="727710"/>
                </a:lnTo>
                <a:lnTo>
                  <a:pt x="2299207" y="729488"/>
                </a:lnTo>
                <a:close/>
              </a:path>
              <a:path w="2313051" h="750062">
                <a:moveTo>
                  <a:pt x="2276657" y="722452"/>
                </a:moveTo>
                <a:lnTo>
                  <a:pt x="2289006" y="719607"/>
                </a:lnTo>
                <a:lnTo>
                  <a:pt x="2280459" y="710258"/>
                </a:lnTo>
                <a:lnTo>
                  <a:pt x="3810" y="0"/>
                </a:lnTo>
                <a:lnTo>
                  <a:pt x="0" y="12192"/>
                </a:lnTo>
                <a:lnTo>
                  <a:pt x="2276657" y="722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9901" y="3860800"/>
            <a:ext cx="287274" cy="0"/>
          </a:xfrm>
          <a:custGeom>
            <a:avLst/>
            <a:gdLst/>
            <a:ahLst/>
            <a:cxnLst/>
            <a:rect l="l" t="t" r="r" b="b"/>
            <a:pathLst>
              <a:path w="287274">
                <a:moveTo>
                  <a:pt x="287274" y="0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67175" y="1989201"/>
            <a:ext cx="217550" cy="719074"/>
          </a:xfrm>
          <a:custGeom>
            <a:avLst/>
            <a:gdLst/>
            <a:ahLst/>
            <a:cxnLst/>
            <a:rect l="l" t="t" r="r" b="b"/>
            <a:pathLst>
              <a:path w="217550" h="719074">
                <a:moveTo>
                  <a:pt x="0" y="719074"/>
                </a:moveTo>
                <a:lnTo>
                  <a:pt x="2175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03800" y="1989201"/>
            <a:ext cx="323850" cy="719074"/>
          </a:xfrm>
          <a:custGeom>
            <a:avLst/>
            <a:gdLst/>
            <a:ahLst/>
            <a:cxnLst/>
            <a:rect l="l" t="t" r="r" b="b"/>
            <a:pathLst>
              <a:path w="323850" h="719074">
                <a:moveTo>
                  <a:pt x="0" y="719074"/>
                </a:moveTo>
                <a:lnTo>
                  <a:pt x="3238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1926" y="1989201"/>
            <a:ext cx="144399" cy="360299"/>
          </a:xfrm>
          <a:custGeom>
            <a:avLst/>
            <a:gdLst/>
            <a:ahLst/>
            <a:cxnLst/>
            <a:rect l="l" t="t" r="r" b="b"/>
            <a:pathLst>
              <a:path w="144399" h="360299">
                <a:moveTo>
                  <a:pt x="0" y="360299"/>
                </a:moveTo>
                <a:lnTo>
                  <a:pt x="1443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40425" y="2708275"/>
            <a:ext cx="431800" cy="360425"/>
          </a:xfrm>
          <a:custGeom>
            <a:avLst/>
            <a:gdLst/>
            <a:ahLst/>
            <a:cxnLst/>
            <a:rect l="l" t="t" r="r" b="b"/>
            <a:pathLst>
              <a:path w="431800" h="360425">
                <a:moveTo>
                  <a:pt x="0" y="360425"/>
                </a:moveTo>
                <a:lnTo>
                  <a:pt x="4318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0126" y="4076700"/>
            <a:ext cx="431800" cy="180975"/>
          </a:xfrm>
          <a:custGeom>
            <a:avLst/>
            <a:gdLst/>
            <a:ahLst/>
            <a:cxnLst/>
            <a:rect l="l" t="t" r="r" b="b"/>
            <a:pathLst>
              <a:path w="431800" h="180975">
                <a:moveTo>
                  <a:pt x="0" y="0"/>
                </a:moveTo>
                <a:lnTo>
                  <a:pt x="431800" y="18097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32426" y="4797425"/>
            <a:ext cx="71374" cy="503300"/>
          </a:xfrm>
          <a:custGeom>
            <a:avLst/>
            <a:gdLst/>
            <a:ahLst/>
            <a:cxnLst/>
            <a:rect l="l" t="t" r="r" b="b"/>
            <a:pathLst>
              <a:path w="71374" h="503300">
                <a:moveTo>
                  <a:pt x="0" y="0"/>
                </a:moveTo>
                <a:lnTo>
                  <a:pt x="71374" y="5033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5475" y="5578475"/>
            <a:ext cx="909701" cy="227012"/>
          </a:xfrm>
          <a:custGeom>
            <a:avLst/>
            <a:gdLst/>
            <a:ahLst/>
            <a:cxnLst/>
            <a:rect l="l" t="t" r="r" b="b"/>
            <a:pathLst>
              <a:path w="909701" h="227012">
                <a:moveTo>
                  <a:pt x="909701" y="0"/>
                </a:moveTo>
                <a:lnTo>
                  <a:pt x="0" y="227012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9175" y="5073650"/>
            <a:ext cx="238125" cy="504825"/>
          </a:xfrm>
          <a:custGeom>
            <a:avLst/>
            <a:gdLst/>
            <a:ahLst/>
            <a:cxnLst/>
            <a:rect l="l" t="t" r="r" b="b"/>
            <a:pathLst>
              <a:path w="238125" h="504825">
                <a:moveTo>
                  <a:pt x="238125" y="50482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37576" y="5440426"/>
            <a:ext cx="638175" cy="138049"/>
          </a:xfrm>
          <a:custGeom>
            <a:avLst/>
            <a:gdLst/>
            <a:ahLst/>
            <a:cxnLst/>
            <a:rect l="l" t="t" r="r" b="b"/>
            <a:pathLst>
              <a:path w="638175" h="138049">
                <a:moveTo>
                  <a:pt x="0" y="0"/>
                </a:moveTo>
                <a:lnTo>
                  <a:pt x="638175" y="13804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85176" y="4724400"/>
            <a:ext cx="471424" cy="217550"/>
          </a:xfrm>
          <a:custGeom>
            <a:avLst/>
            <a:gdLst/>
            <a:ahLst/>
            <a:cxnLst/>
            <a:rect l="l" t="t" r="r" b="b"/>
            <a:pathLst>
              <a:path w="471424" h="217550">
                <a:moveTo>
                  <a:pt x="0" y="217550"/>
                </a:moveTo>
                <a:lnTo>
                  <a:pt x="47142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8626" y="3357499"/>
            <a:ext cx="336550" cy="331850"/>
          </a:xfrm>
          <a:custGeom>
            <a:avLst/>
            <a:gdLst/>
            <a:ahLst/>
            <a:cxnLst/>
            <a:rect l="l" t="t" r="r" b="b"/>
            <a:pathLst>
              <a:path w="336550" h="331850">
                <a:moveTo>
                  <a:pt x="0" y="331850"/>
                </a:moveTo>
                <a:lnTo>
                  <a:pt x="3365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8850" y="4076700"/>
            <a:ext cx="358775" cy="90424"/>
          </a:xfrm>
          <a:custGeom>
            <a:avLst/>
            <a:gdLst/>
            <a:ahLst/>
            <a:cxnLst/>
            <a:rect l="l" t="t" r="r" b="b"/>
            <a:pathLst>
              <a:path w="358775" h="90424">
                <a:moveTo>
                  <a:pt x="0" y="0"/>
                </a:moveTo>
                <a:lnTo>
                  <a:pt x="358775" y="9042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7400" y="3141599"/>
            <a:ext cx="387350" cy="547751"/>
          </a:xfrm>
          <a:custGeom>
            <a:avLst/>
            <a:gdLst/>
            <a:ahLst/>
            <a:cxnLst/>
            <a:rect l="l" t="t" r="r" b="b"/>
            <a:pathLst>
              <a:path w="387350" h="547751">
                <a:moveTo>
                  <a:pt x="0" y="547751"/>
                </a:moveTo>
                <a:lnTo>
                  <a:pt x="3873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40601" y="2349500"/>
            <a:ext cx="1044575" cy="1007999"/>
          </a:xfrm>
          <a:custGeom>
            <a:avLst/>
            <a:gdLst/>
            <a:ahLst/>
            <a:cxnLst/>
            <a:rect l="l" t="t" r="r" b="b"/>
            <a:pathLst>
              <a:path w="1044575" h="1007999">
                <a:moveTo>
                  <a:pt x="0" y="1007999"/>
                </a:moveTo>
                <a:lnTo>
                  <a:pt x="104457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5269" y="3799586"/>
            <a:ext cx="1914905" cy="103251"/>
          </a:xfrm>
          <a:custGeom>
            <a:avLst/>
            <a:gdLst/>
            <a:ahLst/>
            <a:cxnLst/>
            <a:rect l="l" t="t" r="r" b="b"/>
            <a:pathLst>
              <a:path w="1914905" h="103251">
                <a:moveTo>
                  <a:pt x="1823719" y="58800"/>
                </a:moveTo>
                <a:lnTo>
                  <a:pt x="1825625" y="61721"/>
                </a:lnTo>
                <a:lnTo>
                  <a:pt x="1829561" y="62611"/>
                </a:lnTo>
                <a:lnTo>
                  <a:pt x="1832482" y="60578"/>
                </a:lnTo>
                <a:lnTo>
                  <a:pt x="1914905" y="5587"/>
                </a:lnTo>
                <a:lnTo>
                  <a:pt x="1901952" y="0"/>
                </a:lnTo>
                <a:lnTo>
                  <a:pt x="1902714" y="12700"/>
                </a:lnTo>
                <a:lnTo>
                  <a:pt x="1901952" y="0"/>
                </a:lnTo>
                <a:lnTo>
                  <a:pt x="1899539" y="12064"/>
                </a:lnTo>
                <a:lnTo>
                  <a:pt x="1879323" y="14100"/>
                </a:lnTo>
                <a:lnTo>
                  <a:pt x="1825370" y="50037"/>
                </a:lnTo>
                <a:lnTo>
                  <a:pt x="1822450" y="51943"/>
                </a:lnTo>
                <a:lnTo>
                  <a:pt x="1821688" y="55880"/>
                </a:lnTo>
                <a:lnTo>
                  <a:pt x="1823719" y="58800"/>
                </a:lnTo>
                <a:close/>
              </a:path>
              <a:path w="1914905" h="103251">
                <a:moveTo>
                  <a:pt x="1817623" y="-29337"/>
                </a:moveTo>
                <a:lnTo>
                  <a:pt x="1820798" y="-27686"/>
                </a:lnTo>
                <a:lnTo>
                  <a:pt x="1878433" y="1410"/>
                </a:lnTo>
                <a:lnTo>
                  <a:pt x="1898777" y="1143"/>
                </a:lnTo>
                <a:lnTo>
                  <a:pt x="1889777" y="7137"/>
                </a:lnTo>
                <a:lnTo>
                  <a:pt x="1878433" y="1410"/>
                </a:lnTo>
                <a:lnTo>
                  <a:pt x="0" y="114045"/>
                </a:lnTo>
                <a:lnTo>
                  <a:pt x="761" y="126618"/>
                </a:lnTo>
                <a:lnTo>
                  <a:pt x="1879323" y="14100"/>
                </a:lnTo>
                <a:lnTo>
                  <a:pt x="1899539" y="12064"/>
                </a:lnTo>
                <a:lnTo>
                  <a:pt x="1901952" y="0"/>
                </a:lnTo>
                <a:lnTo>
                  <a:pt x="1914905" y="5587"/>
                </a:lnTo>
                <a:lnTo>
                  <a:pt x="1826514" y="-39116"/>
                </a:lnTo>
                <a:lnTo>
                  <a:pt x="1823339" y="-40640"/>
                </a:lnTo>
                <a:lnTo>
                  <a:pt x="1819528" y="-39369"/>
                </a:lnTo>
                <a:lnTo>
                  <a:pt x="1818004" y="-36322"/>
                </a:lnTo>
                <a:lnTo>
                  <a:pt x="1816353" y="-33147"/>
                </a:lnTo>
                <a:lnTo>
                  <a:pt x="1817623" y="-29337"/>
                </a:lnTo>
                <a:close/>
              </a:path>
              <a:path w="1914905" h="103251">
                <a:moveTo>
                  <a:pt x="1898777" y="1143"/>
                </a:moveTo>
                <a:lnTo>
                  <a:pt x="1878433" y="1410"/>
                </a:lnTo>
                <a:lnTo>
                  <a:pt x="1889777" y="7137"/>
                </a:lnTo>
                <a:lnTo>
                  <a:pt x="1898777" y="1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5040" y="3651504"/>
            <a:ext cx="496823" cy="34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4951" y="3689350"/>
            <a:ext cx="395224" cy="230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4951" y="3689350"/>
            <a:ext cx="395224" cy="230124"/>
          </a:xfrm>
          <a:custGeom>
            <a:avLst/>
            <a:gdLst/>
            <a:ahLst/>
            <a:cxnLst/>
            <a:rect l="l" t="t" r="r" b="b"/>
            <a:pathLst>
              <a:path w="395224" h="230124">
                <a:moveTo>
                  <a:pt x="0" y="57531"/>
                </a:moveTo>
                <a:lnTo>
                  <a:pt x="280162" y="57531"/>
                </a:lnTo>
                <a:lnTo>
                  <a:pt x="280162" y="0"/>
                </a:lnTo>
                <a:lnTo>
                  <a:pt x="395224" y="115062"/>
                </a:lnTo>
                <a:lnTo>
                  <a:pt x="280162" y="230124"/>
                </a:lnTo>
                <a:lnTo>
                  <a:pt x="280162" y="172593"/>
                </a:lnTo>
                <a:lnTo>
                  <a:pt x="0" y="172593"/>
                </a:lnTo>
                <a:lnTo>
                  <a:pt x="0" y="57531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8752" y="5108448"/>
            <a:ext cx="588264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0314" y="5139055"/>
            <a:ext cx="485266" cy="326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0314" y="5139055"/>
            <a:ext cx="485266" cy="326389"/>
          </a:xfrm>
          <a:custGeom>
            <a:avLst/>
            <a:gdLst/>
            <a:ahLst/>
            <a:cxnLst/>
            <a:rect l="l" t="t" r="r" b="b"/>
            <a:pathLst>
              <a:path w="485266" h="326389">
                <a:moveTo>
                  <a:pt x="51307" y="0"/>
                </a:moveTo>
                <a:lnTo>
                  <a:pt x="373379" y="120015"/>
                </a:lnTo>
                <a:lnTo>
                  <a:pt x="399033" y="51181"/>
                </a:lnTo>
                <a:lnTo>
                  <a:pt x="485266" y="240030"/>
                </a:lnTo>
                <a:lnTo>
                  <a:pt x="296417" y="326390"/>
                </a:lnTo>
                <a:lnTo>
                  <a:pt x="322071" y="257683"/>
                </a:lnTo>
                <a:lnTo>
                  <a:pt x="0" y="137668"/>
                </a:lnTo>
                <a:lnTo>
                  <a:pt x="51307" y="0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6571" y="279093"/>
            <a:ext cx="435278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INT</a:t>
            </a:r>
            <a:r>
              <a:rPr sz="8100" b="1" spc="-25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8100" b="1" spc="0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8100" b="1" spc="-25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8100" b="1" spc="0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INO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6938" y="279093"/>
            <a:ext cx="336193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GR</a:t>
            </a:r>
            <a:r>
              <a:rPr sz="8100" b="1" spc="-19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U</a:t>
            </a:r>
            <a:r>
              <a:rPr sz="8100" b="1" spc="0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8100" b="1" spc="-25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8100" b="1" spc="0" baseline="1313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89985" y="1584628"/>
            <a:ext cx="1276451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Times New Roman"/>
                <a:cs typeface="Times New Roman"/>
              </a:rPr>
              <a:t>F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x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h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7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440055" marR="450113" algn="ctr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4308" y="1584628"/>
            <a:ext cx="658164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86" marR="121767"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38266" y="1686101"/>
            <a:ext cx="1097686" cy="36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Times New Roman"/>
                <a:cs typeface="Times New Roman"/>
              </a:rPr>
              <a:t>F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x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19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238483" marR="247264" algn="ctr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1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845" y="2053595"/>
            <a:ext cx="2814457" cy="1738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i</a:t>
            </a:r>
            <a:r>
              <a:rPr sz="1400" b="1" spc="-14" dirty="0" smtClean="0">
                <a:latin typeface="Arial"/>
                <a:cs typeface="Arial"/>
              </a:rPr>
              <a:t>n</a:t>
            </a:r>
            <a:r>
              <a:rPr sz="1400" b="1" spc="-4" dirty="0" smtClean="0">
                <a:latin typeface="Arial"/>
                <a:cs typeface="Arial"/>
              </a:rPr>
              <a:t>test</a:t>
            </a:r>
            <a:r>
              <a:rPr sz="1400" b="1" spc="0" dirty="0" smtClean="0">
                <a:latin typeface="Arial"/>
                <a:cs typeface="Arial"/>
              </a:rPr>
              <a:t>i</a:t>
            </a:r>
            <a:r>
              <a:rPr sz="1400" b="1" spc="-14" dirty="0" smtClean="0">
                <a:latin typeface="Arial"/>
                <a:cs typeface="Arial"/>
              </a:rPr>
              <a:t>n</a:t>
            </a:r>
            <a:r>
              <a:rPr sz="1400" b="1" spc="0" dirty="0" smtClean="0">
                <a:latin typeface="Arial"/>
                <a:cs typeface="Arial"/>
              </a:rPr>
              <a:t>o</a:t>
            </a:r>
            <a:r>
              <a:rPr sz="1400" b="1" spc="-3" dirty="0" smtClean="0">
                <a:latin typeface="Arial"/>
                <a:cs typeface="Arial"/>
              </a:rPr>
              <a:t> </a:t>
            </a:r>
            <a:r>
              <a:rPr sz="1400" b="1" spc="-9" dirty="0" smtClean="0">
                <a:latin typeface="Arial"/>
                <a:cs typeface="Arial"/>
              </a:rPr>
              <a:t>g</a:t>
            </a:r>
            <a:r>
              <a:rPr sz="1400" b="1" spc="9" dirty="0" smtClean="0">
                <a:latin typeface="Arial"/>
                <a:cs typeface="Arial"/>
              </a:rPr>
              <a:t>r</a:t>
            </a:r>
            <a:r>
              <a:rPr sz="1400" b="1" spc="-9" dirty="0" smtClean="0">
                <a:latin typeface="Arial"/>
                <a:cs typeface="Arial"/>
              </a:rPr>
              <a:t>u</a:t>
            </a:r>
            <a:r>
              <a:rPr sz="1400" b="1" spc="-4" dirty="0" smtClean="0">
                <a:latin typeface="Arial"/>
                <a:cs typeface="Arial"/>
              </a:rPr>
              <a:t>es</a:t>
            </a:r>
            <a:r>
              <a:rPr sz="1400" b="1" spc="0" dirty="0" smtClean="0">
                <a:latin typeface="Arial"/>
                <a:cs typeface="Arial"/>
              </a:rPr>
              <a:t>o</a:t>
            </a:r>
            <a:r>
              <a:rPr sz="1400" b="1" spc="-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</a:pPr>
            <a:r>
              <a:rPr sz="1400" spc="-4" dirty="0" smtClean="0">
                <a:latin typeface="Arial"/>
                <a:cs typeface="Arial"/>
              </a:rPr>
              <a:t>nue</a:t>
            </a:r>
            <a:r>
              <a:rPr sz="1400" spc="0" dirty="0" smtClean="0">
                <a:latin typeface="Arial"/>
                <a:cs typeface="Arial"/>
              </a:rPr>
              <a:t>va</a:t>
            </a:r>
            <a:r>
              <a:rPr sz="1400" spc="-2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tan</a:t>
            </a:r>
            <a:r>
              <a:rPr sz="1400" spc="0" dirty="0" smtClean="0">
                <a:latin typeface="Arial"/>
                <a:cs typeface="Arial"/>
              </a:rPr>
              <a:t>cia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tú</a:t>
            </a:r>
            <a:r>
              <a:rPr sz="1400" spc="0" dirty="0" smtClean="0">
                <a:latin typeface="Arial"/>
                <a:cs typeface="Arial"/>
              </a:rPr>
              <a:t>a s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  <a:spcBef>
                <a:spcPts val="70"/>
              </a:spcBef>
            </a:pP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405"/>
              </a:spcBef>
            </a:pP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bargo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4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ste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lu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urre</a:t>
            </a:r>
            <a:r>
              <a:rPr sz="1400" spc="0" dirty="0" smtClean="0">
                <a:latin typeface="Arial"/>
                <a:cs typeface="Arial"/>
              </a:rPr>
              <a:t>n c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si</a:t>
            </a:r>
            <a:r>
              <a:rPr sz="1400" spc="-4" dirty="0" smtClean="0">
                <a:latin typeface="Arial"/>
                <a:cs typeface="Arial"/>
              </a:rPr>
              <a:t>gn</a:t>
            </a:r>
            <a:r>
              <a:rPr sz="1400" spc="0" dirty="0" smtClean="0">
                <a:latin typeface="Arial"/>
                <a:cs typeface="Arial"/>
              </a:rPr>
              <a:t>ific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tiv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-4" dirty="0" smtClean="0">
                <a:latin typeface="Arial"/>
                <a:cs typeface="Arial"/>
              </a:rPr>
              <a:t>ab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or</a:t>
            </a:r>
            <a:r>
              <a:rPr sz="1400" spc="0" dirty="0" smtClean="0">
                <a:latin typeface="Arial"/>
                <a:cs typeface="Arial"/>
              </a:rPr>
              <a:t>ción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gra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4" dirty="0" smtClean="0">
                <a:latin typeface="Arial"/>
                <a:cs typeface="Arial"/>
              </a:rPr>
              <a:t>da</a:t>
            </a:r>
            <a:r>
              <a:rPr sz="1400" spc="0" dirty="0" smtClean="0">
                <a:latin typeface="Arial"/>
                <a:cs typeface="Arial"/>
              </a:rPr>
              <a:t>d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agua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ed</a:t>
            </a:r>
            <a:r>
              <a:rPr sz="1400" spc="0" dirty="0" smtClean="0">
                <a:latin typeface="Arial"/>
                <a:cs typeface="Arial"/>
              </a:rPr>
              <a:t>ia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19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 c</a:t>
            </a:r>
            <a:r>
              <a:rPr sz="1400" spc="-4" dirty="0" smtClean="0">
                <a:latin typeface="Arial"/>
                <a:cs typeface="Arial"/>
              </a:rPr>
              <a:t>on</a:t>
            </a:r>
            <a:r>
              <a:rPr sz="1400" spc="0" dirty="0" smtClean="0">
                <a:latin typeface="Arial"/>
                <a:cs typeface="Arial"/>
              </a:rPr>
              <a:t>vie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ial</a:t>
            </a:r>
            <a:r>
              <a:rPr sz="1400" spc="-2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l;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83195" y="2148263"/>
            <a:ext cx="1055699" cy="360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25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14" dirty="0" smtClean="0">
                <a:latin typeface="Times New Roman"/>
                <a:cs typeface="Times New Roman"/>
              </a:rPr>
              <a:t> 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217170" marR="226846" algn="ctr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1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6147" y="2478581"/>
            <a:ext cx="11973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69556" y="2921811"/>
            <a:ext cx="1154226" cy="455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íl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9" dirty="0" smtClean="0">
                <a:latin typeface="Times New Roman"/>
                <a:cs typeface="Times New Roman"/>
              </a:rPr>
              <a:t>-</a:t>
            </a:r>
            <a:r>
              <a:rPr sz="1200" spc="-4" dirty="0" smtClean="0">
                <a:latin typeface="Times New Roman"/>
                <a:cs typeface="Times New Roman"/>
              </a:rPr>
              <a:t>cec</a:t>
            </a:r>
            <a:r>
              <a:rPr sz="1200" spc="19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R="103581" algn="r">
              <a:lnSpc>
                <a:spcPct val="95825"/>
              </a:lnSpc>
              <a:spcBef>
                <a:spcPts val="742"/>
              </a:spcBef>
            </a:pPr>
            <a:r>
              <a:rPr sz="1200" spc="-44" dirty="0" smtClean="0">
                <a:latin typeface="Times New Roman"/>
                <a:cs typeface="Times New Roman"/>
              </a:rPr>
              <a:t>íl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8149" y="3747819"/>
            <a:ext cx="419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845" y="3803789"/>
            <a:ext cx="2674090" cy="1056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er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er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les</a:t>
            </a:r>
            <a:r>
              <a:rPr sz="1400" spc="-4" dirty="0" smtClean="0">
                <a:latin typeface="Arial"/>
                <a:cs typeface="Arial"/>
              </a:rPr>
              <a:t> 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cción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ba</a:t>
            </a:r>
            <a:r>
              <a:rPr sz="1400" spc="0" dirty="0" smtClean="0">
                <a:latin typeface="Arial"/>
                <a:cs typeface="Arial"/>
              </a:rPr>
              <a:t>ct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ia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f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ción</a:t>
            </a:r>
            <a:r>
              <a:rPr sz="1400" spc="-5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vit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ina</a:t>
            </a:r>
            <a:r>
              <a:rPr sz="1400" spc="-4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B </a:t>
            </a:r>
            <a:r>
              <a:rPr sz="1400" spc="-4" dirty="0" smtClean="0">
                <a:latin typeface="Arial"/>
                <a:cs typeface="Arial"/>
              </a:rPr>
              <a:t>p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odu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ba</a:t>
            </a:r>
            <a:r>
              <a:rPr sz="1400" spc="0" dirty="0" smtClean="0">
                <a:latin typeface="Arial"/>
                <a:cs typeface="Arial"/>
              </a:rPr>
              <a:t>ct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ias.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1845" y="3930699"/>
            <a:ext cx="7101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4770" y="4070018"/>
            <a:ext cx="3713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7306" y="4322621"/>
            <a:ext cx="916939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S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9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1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16586" marR="130606" algn="ctr">
              <a:lnSpc>
                <a:spcPct val="95825"/>
              </a:lnSpc>
            </a:pP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9525" y="4411648"/>
            <a:ext cx="3713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1538" y="4640248"/>
            <a:ext cx="907643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641" marR="203606"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7388" y="4743626"/>
            <a:ext cx="807059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9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59258" marR="176174" algn="ctr">
              <a:lnSpc>
                <a:spcPct val="95825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6154" y="4856402"/>
            <a:ext cx="744118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626" marR="69646" algn="ctr">
              <a:lnSpc>
                <a:spcPts val="1325"/>
              </a:lnSpc>
              <a:spcBef>
                <a:spcPts val="66"/>
              </a:spcBef>
            </a:pP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14" dirty="0" smtClean="0">
                <a:latin typeface="Times New Roman"/>
                <a:cs typeface="Times New Roman"/>
              </a:rPr>
              <a:t>f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845" y="5169928"/>
            <a:ext cx="2793214" cy="114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75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u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ong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d</a:t>
            </a:r>
            <a:r>
              <a:rPr sz="1400" spc="-3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9" dirty="0" smtClean="0">
                <a:latin typeface="Arial"/>
                <a:cs typeface="Arial"/>
              </a:rPr>
              <a:t>ar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ab</a:t>
            </a:r>
            <a:r>
              <a:rPr sz="1400" spc="0" dirty="0" smtClean="0">
                <a:latin typeface="Arial"/>
                <a:cs typeface="Arial"/>
              </a:rPr>
              <a:t>le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12</a:t>
            </a:r>
            <a:r>
              <a:rPr sz="1400" spc="0" dirty="0" smtClean="0">
                <a:latin typeface="Arial"/>
                <a:cs typeface="Arial"/>
              </a:rPr>
              <a:t>0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 marR="30667">
              <a:lnSpc>
                <a:spcPct val="95825"/>
              </a:lnSpc>
            </a:pPr>
            <a:r>
              <a:rPr sz="1400" spc="-4" dirty="0" smtClean="0">
                <a:latin typeface="Arial"/>
                <a:cs typeface="Arial"/>
              </a:rPr>
              <a:t>16</a:t>
            </a:r>
            <a:r>
              <a:rPr sz="1400" spc="0" dirty="0" smtClean="0">
                <a:latin typeface="Arial"/>
                <a:cs typeface="Arial"/>
              </a:rPr>
              <a:t>0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05"/>
              </a:spcBef>
            </a:pPr>
            <a:r>
              <a:rPr sz="1400" spc="-4" dirty="0" smtClean="0">
                <a:latin typeface="Arial"/>
                <a:cs typeface="Arial"/>
              </a:rPr>
              <a:t>Lo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re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los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2700" marR="30667">
              <a:lnSpc>
                <a:spcPct val="95825"/>
              </a:lnSpc>
              <a:spcBef>
                <a:spcPts val="70"/>
              </a:spcBef>
            </a:pP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4" dirty="0" smtClean="0">
                <a:latin typeface="Arial"/>
                <a:cs typeface="Arial"/>
              </a:rPr>
              <a:t> ha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nge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or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 marL="12700" marR="30667">
              <a:lnSpc>
                <a:spcPct val="95825"/>
              </a:lnSpc>
              <a:spcBef>
                <a:spcPts val="405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-25" dirty="0" smtClean="0">
                <a:latin typeface="Arial"/>
                <a:cs typeface="Arial"/>
              </a:rPr>
              <a:t>x</a:t>
            </a:r>
            <a:r>
              <a:rPr sz="1400" spc="-4" dirty="0" smtClean="0">
                <a:latin typeface="Arial"/>
                <a:cs typeface="Arial"/>
              </a:rPr>
              <a:t>pu</a:t>
            </a:r>
            <a:r>
              <a:rPr sz="1400" spc="0" dirty="0" smtClean="0">
                <a:latin typeface="Arial"/>
                <a:cs typeface="Arial"/>
              </a:rPr>
              <a:t>lsan</a:t>
            </a:r>
            <a:r>
              <a:rPr sz="1400" spc="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ano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3277" y="5359712"/>
            <a:ext cx="26484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5060" y="5566256"/>
            <a:ext cx="2646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4910" y="5637579"/>
            <a:ext cx="807059" cy="361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9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43995" marR="160920" algn="ctr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x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3531" y="5891434"/>
            <a:ext cx="6944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29" dirty="0" smtClean="0">
                <a:latin typeface="Times New Roman"/>
                <a:cs typeface="Times New Roman"/>
              </a:rPr>
              <a:t>Z</a:t>
            </a:r>
            <a:r>
              <a:rPr sz="2400" spc="0" dirty="0" smtClean="0">
                <a:latin typeface="Times New Roman"/>
                <a:cs typeface="Times New Roman"/>
              </a:rPr>
              <a:t>ona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24356" y="5891434"/>
            <a:ext cx="57672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973" y="1700784"/>
            <a:ext cx="3410330" cy="4680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4726" y="3498850"/>
            <a:ext cx="431800" cy="2162175"/>
          </a:xfrm>
          <a:custGeom>
            <a:avLst/>
            <a:gdLst/>
            <a:ahLst/>
            <a:cxnLst/>
            <a:rect l="l" t="t" r="r" b="b"/>
            <a:pathLst>
              <a:path w="431800" h="2162175">
                <a:moveTo>
                  <a:pt x="0" y="2162175"/>
                </a:moveTo>
                <a:lnTo>
                  <a:pt x="431800" y="2162175"/>
                </a:lnTo>
                <a:lnTo>
                  <a:pt x="431800" y="0"/>
                </a:lnTo>
                <a:lnTo>
                  <a:pt x="0" y="0"/>
                </a:lnTo>
                <a:lnTo>
                  <a:pt x="0" y="2162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4726" y="5661025"/>
            <a:ext cx="935037" cy="720725"/>
          </a:xfrm>
          <a:custGeom>
            <a:avLst/>
            <a:gdLst/>
            <a:ahLst/>
            <a:cxnLst/>
            <a:rect l="l" t="t" r="r" b="b"/>
            <a:pathLst>
              <a:path w="935037" h="720725">
                <a:moveTo>
                  <a:pt x="0" y="720725"/>
                </a:moveTo>
                <a:lnTo>
                  <a:pt x="935037" y="720725"/>
                </a:lnTo>
                <a:lnTo>
                  <a:pt x="935037" y="0"/>
                </a:lnTo>
                <a:lnTo>
                  <a:pt x="0" y="0"/>
                </a:lnTo>
                <a:lnTo>
                  <a:pt x="0" y="720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96251" y="1773301"/>
            <a:ext cx="360362" cy="2951099"/>
          </a:xfrm>
          <a:custGeom>
            <a:avLst/>
            <a:gdLst/>
            <a:ahLst/>
            <a:cxnLst/>
            <a:rect l="l" t="t" r="r" b="b"/>
            <a:pathLst>
              <a:path w="360362" h="2951099">
                <a:moveTo>
                  <a:pt x="0" y="2951099"/>
                </a:moveTo>
                <a:lnTo>
                  <a:pt x="360362" y="2951099"/>
                </a:lnTo>
                <a:lnTo>
                  <a:pt x="360362" y="0"/>
                </a:lnTo>
                <a:lnTo>
                  <a:pt x="0" y="0"/>
                </a:lnTo>
                <a:lnTo>
                  <a:pt x="0" y="2951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8625" y="6162675"/>
            <a:ext cx="2447925" cy="290512"/>
          </a:xfrm>
          <a:custGeom>
            <a:avLst/>
            <a:gdLst/>
            <a:ahLst/>
            <a:cxnLst/>
            <a:rect l="l" t="t" r="r" b="b"/>
            <a:pathLst>
              <a:path w="2447925" h="290512">
                <a:moveTo>
                  <a:pt x="0" y="290512"/>
                </a:moveTo>
                <a:lnTo>
                  <a:pt x="2447925" y="290512"/>
                </a:lnTo>
                <a:lnTo>
                  <a:pt x="2447925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4025" y="2565400"/>
            <a:ext cx="1152525" cy="684276"/>
          </a:xfrm>
          <a:custGeom>
            <a:avLst/>
            <a:gdLst/>
            <a:ahLst/>
            <a:cxnLst/>
            <a:rect l="l" t="t" r="r" b="b"/>
            <a:pathLst>
              <a:path w="1152525" h="684276">
                <a:moveTo>
                  <a:pt x="0" y="0"/>
                </a:moveTo>
                <a:lnTo>
                  <a:pt x="1152525" y="68427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0351" y="2060575"/>
            <a:ext cx="504825" cy="288925"/>
          </a:xfrm>
          <a:custGeom>
            <a:avLst/>
            <a:gdLst/>
            <a:ahLst/>
            <a:cxnLst/>
            <a:rect l="l" t="t" r="r" b="b"/>
            <a:pathLst>
              <a:path w="504825" h="288925">
                <a:moveTo>
                  <a:pt x="0" y="288925"/>
                </a:moveTo>
                <a:lnTo>
                  <a:pt x="5048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4726" y="2421001"/>
            <a:ext cx="574675" cy="828675"/>
          </a:xfrm>
          <a:custGeom>
            <a:avLst/>
            <a:gdLst/>
            <a:ahLst/>
            <a:cxnLst/>
            <a:rect l="l" t="t" r="r" b="b"/>
            <a:pathLst>
              <a:path w="574675" h="828675">
                <a:moveTo>
                  <a:pt x="574675" y="0"/>
                </a:moveTo>
                <a:lnTo>
                  <a:pt x="0" y="82867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7175" y="1773301"/>
            <a:ext cx="792226" cy="142875"/>
          </a:xfrm>
          <a:custGeom>
            <a:avLst/>
            <a:gdLst/>
            <a:ahLst/>
            <a:cxnLst/>
            <a:rect l="l" t="t" r="r" b="b"/>
            <a:pathLst>
              <a:path w="792226" h="142875">
                <a:moveTo>
                  <a:pt x="792226" y="0"/>
                </a:moveTo>
                <a:lnTo>
                  <a:pt x="0" y="14287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7400" y="4508500"/>
            <a:ext cx="2341626" cy="322199"/>
          </a:xfrm>
          <a:custGeom>
            <a:avLst/>
            <a:gdLst/>
            <a:ahLst/>
            <a:cxnLst/>
            <a:rect l="l" t="t" r="r" b="b"/>
            <a:pathLst>
              <a:path w="2341626" h="322199">
                <a:moveTo>
                  <a:pt x="0" y="0"/>
                </a:moveTo>
                <a:lnTo>
                  <a:pt x="2341626" y="3221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64130" y="520738"/>
            <a:ext cx="5135403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P</a:t>
            </a:r>
            <a:r>
              <a:rPr sz="9000" b="1" spc="9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R</a:t>
            </a:r>
            <a:r>
              <a:rPr sz="9000" b="1" spc="-19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I</a:t>
            </a: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TONEO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6329" y="1902255"/>
            <a:ext cx="3317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4" dirty="0" smtClean="0">
                <a:latin typeface="Times New Roman"/>
                <a:cs typeface="Times New Roman"/>
              </a:rPr>
              <a:t>az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2124976"/>
            <a:ext cx="2829069" cy="13548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B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lsa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ano</a:t>
            </a:r>
            <a:r>
              <a:rPr sz="1400" spc="0" dirty="0" smtClean="0">
                <a:latin typeface="Arial"/>
                <a:cs typeface="Arial"/>
              </a:rPr>
              <a:t>sa</a:t>
            </a:r>
            <a:r>
              <a:rPr sz="1400" spc="-7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lve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 marR="48440">
              <a:lnSpc>
                <a:spcPct val="100041"/>
              </a:lnSpc>
            </a:pP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gra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par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órgano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abdo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les,</a:t>
            </a:r>
            <a:r>
              <a:rPr sz="1400" spc="-4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rodeand</a:t>
            </a:r>
            <a:r>
              <a:rPr sz="1400" spc="0" dirty="0" smtClean="0">
                <a:latin typeface="Arial"/>
                <a:cs typeface="Arial"/>
              </a:rPr>
              <a:t>o c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p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6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guno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  <a:p>
            <a:pPr marL="61468" marR="26563">
              <a:lnSpc>
                <a:spcPct val="95825"/>
              </a:lnSpc>
              <a:spcBef>
                <a:spcPts val="335"/>
              </a:spcBef>
            </a:pPr>
            <a:r>
              <a:rPr sz="1400" spc="0" dirty="0" smtClean="0">
                <a:latin typeface="Arial"/>
                <a:cs typeface="Arial"/>
              </a:rPr>
              <a:t>Co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sta</a:t>
            </a:r>
            <a:r>
              <a:rPr sz="1400" spc="-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apa</a:t>
            </a:r>
            <a:r>
              <a:rPr sz="1400" spc="0" dirty="0" smtClean="0">
                <a:latin typeface="Arial"/>
                <a:cs typeface="Arial"/>
              </a:rPr>
              <a:t>s:</a:t>
            </a:r>
            <a:endParaRPr sz="1400">
              <a:latin typeface="Arial"/>
              <a:cs typeface="Arial"/>
            </a:endParaRPr>
          </a:p>
          <a:p>
            <a:pPr marL="12700" marR="26563">
              <a:lnSpc>
                <a:spcPct val="95825"/>
              </a:lnSpc>
              <a:spcBef>
                <a:spcPts val="405"/>
              </a:spcBef>
            </a:pPr>
            <a:r>
              <a:rPr sz="1050" spc="-9" dirty="0" smtClean="0">
                <a:solidFill>
                  <a:srgbClr val="0000D3"/>
                </a:solidFill>
                <a:latin typeface="Arial"/>
                <a:cs typeface="Arial"/>
              </a:rPr>
              <a:t>1</a:t>
            </a:r>
            <a:r>
              <a:rPr sz="1050" spc="0" dirty="0" smtClean="0">
                <a:solidFill>
                  <a:srgbClr val="0000D3"/>
                </a:solidFill>
                <a:latin typeface="Arial"/>
                <a:cs typeface="Arial"/>
              </a:rPr>
              <a:t>.      </a:t>
            </a:r>
            <a:r>
              <a:rPr sz="1400" spc="-195" dirty="0" smtClean="0">
                <a:latin typeface="Arial"/>
                <a:cs typeface="Arial"/>
              </a:rPr>
              <a:t> </a:t>
            </a:r>
            <a:r>
              <a:rPr sz="1400" u="heavy" spc="0" dirty="0" smtClean="0">
                <a:latin typeface="Arial"/>
                <a:cs typeface="Arial"/>
              </a:rPr>
              <a:t>Ca</a:t>
            </a:r>
            <a:r>
              <a:rPr sz="1400" u="heavy" spc="-9" dirty="0" smtClean="0">
                <a:latin typeface="Arial"/>
                <a:cs typeface="Arial"/>
              </a:rPr>
              <a:t>p</a:t>
            </a:r>
            <a:r>
              <a:rPr sz="1400" u="heavy" spc="0" dirty="0" smtClean="0">
                <a:latin typeface="Arial"/>
                <a:cs typeface="Arial"/>
              </a:rPr>
              <a:t>a</a:t>
            </a:r>
            <a:r>
              <a:rPr sz="1400" u="heavy" spc="-22" dirty="0" smtClean="0">
                <a:latin typeface="Arial"/>
                <a:cs typeface="Arial"/>
              </a:rPr>
              <a:t> </a:t>
            </a:r>
            <a:r>
              <a:rPr sz="1400" u="heavy" spc="4" dirty="0" smtClean="0">
                <a:latin typeface="Arial"/>
                <a:cs typeface="Arial"/>
              </a:rPr>
              <a:t>P</a:t>
            </a:r>
            <a:r>
              <a:rPr sz="1400" u="heavy" spc="-4" dirty="0" smtClean="0">
                <a:latin typeface="Arial"/>
                <a:cs typeface="Arial"/>
              </a:rPr>
              <a:t>ar</a:t>
            </a:r>
            <a:r>
              <a:rPr sz="1400" u="heavy" spc="0" dirty="0" smtClean="0">
                <a:latin typeface="Arial"/>
                <a:cs typeface="Arial"/>
              </a:rPr>
              <a:t>ie</a:t>
            </a:r>
            <a:r>
              <a:rPr sz="1400" u="heavy" spc="-4" dirty="0" smtClean="0">
                <a:latin typeface="Arial"/>
                <a:cs typeface="Arial"/>
              </a:rPr>
              <a:t>ta</a:t>
            </a:r>
            <a:r>
              <a:rPr sz="1400" u="heavy" spc="0" dirty="0" smtClean="0">
                <a:latin typeface="Arial"/>
                <a:cs typeface="Arial"/>
              </a:rPr>
              <a:t>l</a:t>
            </a:r>
            <a:r>
              <a:rPr sz="1400" u="heavy" spc="-45" dirty="0" smtClean="0">
                <a:latin typeface="Arial"/>
                <a:cs typeface="Arial"/>
              </a:rPr>
              <a:t> </a:t>
            </a:r>
            <a:r>
              <a:rPr sz="1400" spc="-34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do</a:t>
            </a:r>
            <a:r>
              <a:rPr sz="1400" spc="0" dirty="0" smtClean="0">
                <a:latin typeface="Arial"/>
                <a:cs typeface="Arial"/>
              </a:rPr>
              <a:t>sa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7957" y="3199814"/>
            <a:ext cx="6574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tó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1834" y="3307637"/>
            <a:ext cx="4902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50" dirty="0" smtClean="0">
                <a:latin typeface="Times New Roman"/>
                <a:cs typeface="Times New Roman"/>
              </a:rPr>
              <a:t>í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490988"/>
            <a:ext cx="2801805" cy="2122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123" marR="22349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ede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c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vi</a:t>
            </a:r>
            <a:r>
              <a:rPr sz="1400" spc="-4" dirty="0" smtClean="0">
                <a:latin typeface="Arial"/>
                <a:cs typeface="Arial"/>
              </a:rPr>
              <a:t>da</a:t>
            </a:r>
            <a:r>
              <a:rPr sz="1400" spc="0" dirty="0" smtClean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357123" marR="22349">
              <a:lnSpc>
                <a:spcPct val="95825"/>
              </a:lnSpc>
            </a:pPr>
            <a:r>
              <a:rPr sz="1400" spc="-4" dirty="0" smtClean="0">
                <a:latin typeface="Arial"/>
                <a:cs typeface="Arial"/>
              </a:rPr>
              <a:t>abdo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l,</a:t>
            </a:r>
            <a:endParaRPr sz="1400">
              <a:latin typeface="Arial"/>
              <a:cs typeface="Arial"/>
            </a:endParaRPr>
          </a:p>
          <a:p>
            <a:pPr marL="357123" marR="331241" indent="-344423">
              <a:lnSpc>
                <a:spcPct val="100041"/>
              </a:lnSpc>
              <a:spcBef>
                <a:spcPts val="405"/>
              </a:spcBef>
              <a:tabLst>
                <a:tab pos="393700" algn="l"/>
              </a:tabLst>
            </a:pPr>
            <a:r>
              <a:rPr sz="1050" spc="-9" dirty="0" smtClean="0">
                <a:solidFill>
                  <a:srgbClr val="0000D3"/>
                </a:solidFill>
                <a:latin typeface="Arial"/>
                <a:cs typeface="Arial"/>
              </a:rPr>
              <a:t>2</a:t>
            </a:r>
            <a:r>
              <a:rPr sz="1050" spc="0" dirty="0" smtClean="0">
                <a:solidFill>
                  <a:srgbClr val="0000D3"/>
                </a:solidFill>
                <a:latin typeface="Arial"/>
                <a:cs typeface="Arial"/>
              </a:rPr>
              <a:t>.		</a:t>
            </a:r>
            <a:r>
              <a:rPr sz="1400" u="heavy" spc="4" dirty="0" smtClean="0">
                <a:latin typeface="Arial"/>
                <a:cs typeface="Arial"/>
              </a:rPr>
              <a:t>V</a:t>
            </a:r>
            <a:r>
              <a:rPr sz="1400" u="heavy" spc="0" dirty="0" smtClean="0">
                <a:latin typeface="Arial"/>
                <a:cs typeface="Arial"/>
              </a:rPr>
              <a:t>isce</a:t>
            </a:r>
            <a:r>
              <a:rPr sz="1400" u="heavy" spc="-9" dirty="0" smtClean="0">
                <a:latin typeface="Arial"/>
                <a:cs typeface="Arial"/>
              </a:rPr>
              <a:t>r</a:t>
            </a:r>
            <a:r>
              <a:rPr sz="1400" u="heavy" spc="-4" dirty="0" smtClean="0">
                <a:latin typeface="Arial"/>
                <a:cs typeface="Arial"/>
              </a:rPr>
              <a:t>a</a:t>
            </a:r>
            <a:r>
              <a:rPr sz="1400" u="heavy" spc="9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odu</a:t>
            </a:r>
            <a:r>
              <a:rPr sz="1400" spc="0" dirty="0" smtClean="0">
                <a:latin typeface="Arial"/>
                <a:cs typeface="Arial"/>
              </a:rPr>
              <a:t>ce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29" dirty="0" smtClean="0">
                <a:latin typeface="Arial"/>
                <a:cs typeface="Arial"/>
              </a:rPr>
              <a:t>í</a:t>
            </a:r>
            <a:r>
              <a:rPr sz="1400" spc="0" dirty="0" smtClean="0">
                <a:latin typeface="Arial"/>
                <a:cs typeface="Arial"/>
              </a:rPr>
              <a:t>sc</a:t>
            </a:r>
            <a:r>
              <a:rPr sz="1400" spc="-9" dirty="0" smtClean="0">
                <a:latin typeface="Arial"/>
                <a:cs typeface="Arial"/>
              </a:rPr>
              <a:t>er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ue</a:t>
            </a:r>
            <a:r>
              <a:rPr sz="1400" spc="0" dirty="0" smtClean="0">
                <a:latin typeface="Arial"/>
                <a:cs typeface="Arial"/>
              </a:rPr>
              <a:t>lve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fija.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390"/>
              </a:spcBef>
            </a:pP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bo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-9" dirty="0" smtClean="0">
                <a:latin typeface="Arial"/>
                <a:cs typeface="Arial"/>
              </a:rPr>
              <a:t>en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uen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ra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9" dirty="0" smtClean="0">
                <a:latin typeface="Arial"/>
                <a:cs typeface="Arial"/>
              </a:rPr>
              <a:t> h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9" dirty="0" smtClean="0">
                <a:latin typeface="Arial"/>
                <a:cs typeface="Arial"/>
              </a:rPr>
              <a:t>gado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48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-4" dirty="0" smtClean="0">
                <a:latin typeface="Arial"/>
                <a:cs typeface="Arial"/>
              </a:rPr>
              <a:t>ó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ago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4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ino</a:t>
            </a:r>
            <a:r>
              <a:rPr sz="1600" spc="-6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de</a:t>
            </a:r>
            <a:r>
              <a:rPr sz="1600" spc="0" dirty="0" smtClean="0">
                <a:latin typeface="Arial"/>
                <a:cs typeface="Arial"/>
              </a:rPr>
              <a:t>lg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o y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29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od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 g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ue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ba</a:t>
            </a:r>
            <a:r>
              <a:rPr sz="1600" spc="-9" dirty="0" smtClean="0">
                <a:latin typeface="Arial"/>
                <a:cs typeface="Arial"/>
              </a:rPr>
              <a:t>z</a:t>
            </a:r>
            <a:r>
              <a:rPr sz="1600" spc="0" dirty="0" smtClean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306" y="4729275"/>
            <a:ext cx="7246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4821" y="3293872"/>
            <a:ext cx="509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962735" y="3293872"/>
            <a:ext cx="55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794287" y="1588007"/>
            <a:ext cx="2838672" cy="576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9"/>
              </a:spcBef>
            </a:pPr>
            <a:endParaRPr sz="1100"/>
          </a:p>
          <a:p>
            <a:pPr>
              <a:lnSpc>
                <a:spcPct val="95825"/>
              </a:lnSpc>
            </a:pPr>
            <a:r>
              <a:rPr sz="1600" spc="0" dirty="0" smtClean="0">
                <a:latin typeface="Arial"/>
                <a:cs typeface="Arial"/>
              </a:rPr>
              <a:t>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70458" y="4026408"/>
            <a:ext cx="439213" cy="576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>
              <a:lnSpc>
                <a:spcPct val="95825"/>
              </a:lnSpc>
            </a:pPr>
            <a:r>
              <a:rPr sz="2000" b="1" spc="-4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9927" y="4977384"/>
            <a:ext cx="417575" cy="576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76824">
              <a:lnSpc>
                <a:spcPct val="95825"/>
              </a:lnSpc>
            </a:pP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1952" y="1588007"/>
            <a:ext cx="2731007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4352" y="1938528"/>
            <a:ext cx="2426207" cy="70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215" y="2295144"/>
            <a:ext cx="399288" cy="414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" y="2197607"/>
            <a:ext cx="1207008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" y="2548128"/>
            <a:ext cx="902208" cy="70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464" y="2572130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2870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0" y="2572130"/>
            <a:ext cx="85343" cy="0"/>
          </a:xfrm>
          <a:custGeom>
            <a:avLst/>
            <a:gdLst/>
            <a:ahLst/>
            <a:cxnLst/>
            <a:rect l="l" t="t" r="r" b="b"/>
            <a:pathLst>
              <a:path w="85343">
                <a:moveTo>
                  <a:pt x="0" y="0"/>
                </a:moveTo>
                <a:lnTo>
                  <a:pt x="85343" y="0"/>
                </a:lnTo>
              </a:path>
            </a:pathLst>
          </a:custGeom>
          <a:ln w="2870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215" y="4123944"/>
            <a:ext cx="399288" cy="414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" y="4026408"/>
            <a:ext cx="2136648" cy="576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2096" y="4026408"/>
            <a:ext cx="417575" cy="576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320" y="4376928"/>
            <a:ext cx="1831848" cy="70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4464" y="4400931"/>
            <a:ext cx="1789176" cy="0"/>
          </a:xfrm>
          <a:custGeom>
            <a:avLst/>
            <a:gdLst/>
            <a:ahLst/>
            <a:cxnLst/>
            <a:rect l="l" t="t" r="r" b="b"/>
            <a:pathLst>
              <a:path w="1789176">
                <a:moveTo>
                  <a:pt x="0" y="0"/>
                </a:moveTo>
                <a:lnTo>
                  <a:pt x="1789176" y="0"/>
                </a:lnTo>
              </a:path>
            </a:pathLst>
          </a:custGeom>
          <a:ln w="28701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215" y="5074920"/>
            <a:ext cx="399288" cy="414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20" y="4977384"/>
            <a:ext cx="1554480" cy="5760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9927" y="4977384"/>
            <a:ext cx="417575" cy="576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320" y="5327904"/>
            <a:ext cx="1249680" cy="70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464" y="5351907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28701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1704321"/>
            <a:ext cx="7838957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  </a:t>
            </a:r>
            <a:r>
              <a:rPr sz="1200" spc="1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A</a:t>
            </a:r>
            <a:r>
              <a:rPr sz="1600" spc="-4" dirty="0" smtClean="0">
                <a:latin typeface="Arial"/>
                <a:cs typeface="Arial"/>
              </a:rPr>
              <a:t>de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á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4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lang="es-CL" sz="1600" spc="0" dirty="0" smtClean="0">
                <a:latin typeface="Arial"/>
                <a:cs typeface="Arial"/>
              </a:rPr>
              <a:t>as</a:t>
            </a:r>
            <a:r>
              <a:rPr sz="1600" spc="0" dirty="0" smtClean="0">
                <a:latin typeface="Arial"/>
                <a:cs typeface="Arial"/>
              </a:rPr>
              <a:t>  </a:t>
            </a:r>
            <a:r>
              <a:rPr sz="1600" spc="443" dirty="0" smtClean="0">
                <a:latin typeface="Arial"/>
                <a:cs typeface="Arial"/>
              </a:rPr>
              <a:t> 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lán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du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sz="2000" b="1" u="heavy" spc="-88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li</a:t>
            </a:r>
            <a:r>
              <a:rPr sz="2000" b="1" u="heavy" spc="14" dirty="0" smtClean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al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b="1" u="heavy" spc="-83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19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ha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4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lá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-4" dirty="0" smtClean="0">
                <a:latin typeface="Arial"/>
                <a:cs typeface="Arial"/>
              </a:rPr>
              <a:t>du</a:t>
            </a:r>
            <a:r>
              <a:rPr sz="1600" spc="0" dirty="0" smtClean="0">
                <a:latin typeface="Arial"/>
                <a:cs typeface="Arial"/>
              </a:rPr>
              <a:t>las </a:t>
            </a:r>
            <a:r>
              <a:rPr sz="1600" spc="-4" dirty="0" smtClean="0">
                <a:latin typeface="Arial"/>
                <a:cs typeface="Arial"/>
              </a:rPr>
              <a:t>qu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ib</a:t>
            </a:r>
            <a:r>
              <a:rPr sz="1600" spc="-9" dirty="0" smtClean="0">
                <a:latin typeface="Arial"/>
                <a:cs typeface="Arial"/>
              </a:rPr>
              <a:t>uy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000251"/>
            <a:ext cx="1352186" cy="59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428" marR="37947">
              <a:lnSpc>
                <a:spcPts val="1739"/>
              </a:lnSpc>
              <a:spcBef>
                <a:spcPts val="87"/>
              </a:spcBef>
            </a:pP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ig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ió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81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5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500" spc="84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Hí</a:t>
            </a:r>
            <a:r>
              <a:rPr sz="2000" b="1" spc="9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ad</a:t>
            </a:r>
            <a:r>
              <a:rPr sz="2000" b="1" spc="9" dirty="0" smtClean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658626"/>
            <a:ext cx="5393683" cy="1763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204" marR="30632">
              <a:lnSpc>
                <a:spcPts val="1745"/>
              </a:lnSpc>
              <a:spcBef>
                <a:spcPts val="87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y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14" dirty="0" smtClean="0">
                <a:latin typeface="Arial"/>
                <a:cs typeface="Arial"/>
              </a:rPr>
              <a:t>ví</a:t>
            </a:r>
            <a:r>
              <a:rPr sz="1600" spc="9" dirty="0" smtClean="0">
                <a:latin typeface="Arial"/>
                <a:cs typeface="Arial"/>
              </a:rPr>
              <a:t>sc</a:t>
            </a:r>
            <a:r>
              <a:rPr sz="1600" spc="-9" dirty="0" smtClean="0">
                <a:latin typeface="Arial"/>
                <a:cs typeface="Arial"/>
              </a:rPr>
              <a:t>er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uerp</a:t>
            </a:r>
            <a:r>
              <a:rPr sz="1600" spc="0" dirty="0" smtClean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470204" marR="30632">
              <a:lnSpc>
                <a:spcPct val="95825"/>
              </a:lnSpc>
              <a:spcBef>
                <a:spcPts val="377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P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150</a:t>
            </a:r>
            <a:r>
              <a:rPr sz="1600" spc="0" dirty="0" smtClean="0">
                <a:latin typeface="Arial"/>
                <a:cs typeface="Arial"/>
              </a:rPr>
              <a:t>0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g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470204" marR="30632">
              <a:lnSpc>
                <a:spcPct val="95825"/>
              </a:lnSpc>
              <a:spcBef>
                <a:spcPts val="465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Con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s l</a:t>
            </a:r>
            <a:r>
              <a:rPr sz="1600" spc="-4" dirty="0" smtClean="0">
                <a:latin typeface="Arial"/>
                <a:cs typeface="Arial"/>
              </a:rPr>
              <a:t>ó</a:t>
            </a:r>
            <a:r>
              <a:rPr sz="1600" spc="-9" dirty="0" smtClean="0">
                <a:latin typeface="Arial"/>
                <a:cs typeface="Arial"/>
              </a:rPr>
              <a:t>bu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470204">
              <a:lnSpc>
                <a:spcPct val="95825"/>
              </a:lnSpc>
              <a:spcBef>
                <a:spcPts val="464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La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9" dirty="0" smtClean="0">
                <a:latin typeface="Arial"/>
                <a:cs typeface="Arial"/>
              </a:rPr>
              <a:t>v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ia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las </a:t>
            </a:r>
            <a:r>
              <a:rPr sz="1600" spc="-9" dirty="0" smtClean="0">
                <a:latin typeface="Arial"/>
                <a:cs typeface="Arial"/>
              </a:rPr>
              <a:t>v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-34" dirty="0" smtClean="0">
                <a:latin typeface="Arial"/>
                <a:cs typeface="Arial"/>
              </a:rPr>
              <a:t>x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h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4" dirty="0" smtClean="0">
                <a:latin typeface="Arial"/>
                <a:cs typeface="Arial"/>
              </a:rPr>
              <a:t>gad</a:t>
            </a:r>
            <a:r>
              <a:rPr sz="1600" spc="0" dirty="0" smtClean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470204" marR="30632">
              <a:lnSpc>
                <a:spcPct val="95825"/>
              </a:lnSpc>
              <a:spcBef>
                <a:spcPts val="464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is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ondu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ida</a:t>
            </a:r>
            <a:r>
              <a:rPr sz="1600" spc="-6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duoden</a:t>
            </a:r>
            <a:r>
              <a:rPr sz="1600" spc="0" dirty="0" smtClean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 marR="30632">
              <a:lnSpc>
                <a:spcPct val="95825"/>
              </a:lnSpc>
              <a:spcBef>
                <a:spcPts val="570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5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500" spc="84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2000" b="1" spc="-9" dirty="0" smtClean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ícula</a:t>
            </a:r>
            <a:r>
              <a:rPr sz="2000" b="1" spc="-41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ilia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488308"/>
            <a:ext cx="6625923" cy="885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204" marR="30632">
              <a:lnSpc>
                <a:spcPts val="1739"/>
              </a:lnSpc>
              <a:spcBef>
                <a:spcPts val="87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ie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uno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4" dirty="0" smtClean="0">
                <a:latin typeface="Arial"/>
                <a:cs typeface="Arial"/>
              </a:rPr>
              <a:t>5</a:t>
            </a:r>
            <a:r>
              <a:rPr sz="1600" spc="4" dirty="0" smtClean="0">
                <a:latin typeface="Arial"/>
                <a:cs typeface="Arial"/>
              </a:rPr>
              <a:t>0</a:t>
            </a:r>
            <a:r>
              <a:rPr sz="1600" spc="-4" dirty="0" smtClean="0">
                <a:latin typeface="Arial"/>
                <a:cs typeface="Arial"/>
              </a:rPr>
              <a:t>-6</a:t>
            </a:r>
            <a:r>
              <a:rPr sz="1600" spc="0" dirty="0" smtClean="0">
                <a:latin typeface="Arial"/>
                <a:cs typeface="Arial"/>
              </a:rPr>
              <a:t>0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3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  <a:p>
            <a:pPr marL="470204">
              <a:lnSpc>
                <a:spcPct val="95825"/>
              </a:lnSpc>
              <a:spcBef>
                <a:spcPts val="378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f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v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iá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-9" dirty="0" smtClean="0">
                <a:latin typeface="Arial"/>
                <a:cs typeface="Arial"/>
              </a:rPr>
              <a:t>y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r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uno</a:t>
            </a:r>
            <a:r>
              <a:rPr sz="1600" spc="0" dirty="0" smtClean="0">
                <a:latin typeface="Arial"/>
                <a:cs typeface="Arial"/>
              </a:rPr>
              <a:t>s 8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1</a:t>
            </a:r>
            <a:r>
              <a:rPr sz="1600" spc="0" dirty="0" smtClean="0">
                <a:latin typeface="Arial"/>
                <a:cs typeface="Arial"/>
              </a:rPr>
              <a:t>0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30632">
              <a:lnSpc>
                <a:spcPct val="95825"/>
              </a:lnSpc>
              <a:spcBef>
                <a:spcPts val="568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5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500" spc="84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2000" b="1" spc="-9" dirty="0" smtClean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ánc</a:t>
            </a:r>
            <a:r>
              <a:rPr sz="2000" b="1" spc="-9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5439647"/>
            <a:ext cx="7594488" cy="473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5"/>
              </a:lnSpc>
              <a:spcBef>
                <a:spcPts val="87"/>
              </a:spcBef>
            </a:pPr>
            <a:r>
              <a:rPr sz="12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r>
              <a:rPr sz="1200" spc="0" dirty="0" smtClean="0">
                <a:solidFill>
                  <a:srgbClr val="0000D3"/>
                </a:solidFill>
                <a:latin typeface="Times New Roman"/>
                <a:cs typeface="Times New Roman"/>
              </a:rPr>
              <a:t>   </a:t>
            </a:r>
            <a:r>
              <a:rPr sz="1200" spc="159" dirty="0" smtClean="0">
                <a:solidFill>
                  <a:srgbClr val="0000D3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un</a:t>
            </a:r>
            <a:r>
              <a:rPr sz="1600" spc="0" dirty="0" smtClean="0">
                <a:latin typeface="Arial"/>
                <a:cs typeface="Arial"/>
              </a:rPr>
              <a:t>a 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á</a:t>
            </a:r>
            <a:r>
              <a:rPr sz="1600" spc="-9" dirty="0" smtClean="0">
                <a:latin typeface="Arial"/>
                <a:cs typeface="Arial"/>
              </a:rPr>
              <a:t>ndu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-14" dirty="0" smtClean="0">
                <a:latin typeface="Arial"/>
                <a:cs typeface="Arial"/>
              </a:rPr>
              <a:t> í</a:t>
            </a:r>
            <a:r>
              <a:rPr sz="1600" spc="-9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9" dirty="0" smtClean="0">
                <a:latin typeface="Arial"/>
                <a:cs typeface="Arial"/>
              </a:rPr>
              <a:t>en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56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re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nad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duodeno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re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-9" dirty="0" smtClean="0">
                <a:latin typeface="Arial"/>
                <a:cs typeface="Arial"/>
              </a:rPr>
              <a:t>ne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4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(</a:t>
            </a:r>
            <a:r>
              <a:rPr sz="1600" spc="0" dirty="0" smtClean="0">
                <a:latin typeface="Arial"/>
                <a:cs typeface="Arial"/>
              </a:rPr>
              <a:t>j</a:t>
            </a:r>
            <a:r>
              <a:rPr sz="1600" spc="-4" dirty="0" smtClean="0">
                <a:latin typeface="Arial"/>
                <a:cs typeface="Arial"/>
              </a:rPr>
              <a:t>u</a:t>
            </a:r>
            <a:r>
              <a:rPr sz="1600" spc="-9" dirty="0" smtClean="0">
                <a:latin typeface="Arial"/>
                <a:cs typeface="Arial"/>
              </a:rPr>
              <a:t>g</a:t>
            </a:r>
            <a:r>
              <a:rPr sz="1600" spc="0" dirty="0" smtClean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299212" marR="30678">
              <a:lnSpc>
                <a:spcPct val="95825"/>
              </a:lnSpc>
            </a:pPr>
            <a:r>
              <a:rPr sz="1600" spc="-4" dirty="0" smtClean="0">
                <a:latin typeface="Arial"/>
                <a:cs typeface="Arial"/>
              </a:rPr>
              <a:t>pan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eá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14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)</a:t>
            </a:r>
            <a:r>
              <a:rPr sz="1600" spc="-4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g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po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an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ia</a:t>
            </a:r>
            <a:r>
              <a:rPr sz="1600" spc="-5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ig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ión</a:t>
            </a:r>
            <a:r>
              <a:rPr sz="1600" spc="-4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los 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25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6831" y="1782317"/>
            <a:ext cx="718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373368" y="1782317"/>
            <a:ext cx="7366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 txBox="1"/>
          <p:nvPr/>
        </p:nvSpPr>
        <p:spPr>
          <a:xfrm>
            <a:off x="7667625" y="5661025"/>
            <a:ext cx="1152525" cy="504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78">
              <a:lnSpc>
                <a:spcPct val="95825"/>
              </a:lnSpc>
              <a:spcBef>
                <a:spcPts val="175"/>
              </a:spcBef>
            </a:pPr>
            <a:r>
              <a:rPr sz="1400" spc="0" dirty="0" smtClean="0">
                <a:latin typeface="Times New Roman"/>
                <a:cs typeface="Times New Roman"/>
              </a:rPr>
              <a:t>G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5" dirty="0" smtClean="0">
                <a:latin typeface="Times New Roman"/>
                <a:cs typeface="Times New Roman"/>
              </a:rPr>
              <a:t>ul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22478">
              <a:lnSpc>
                <a:spcPct val="95825"/>
              </a:lnSpc>
              <a:spcBef>
                <a:spcPts val="70"/>
              </a:spcBef>
            </a:pP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19" dirty="0" smtClean="0">
                <a:latin typeface="Times New Roman"/>
                <a:cs typeface="Times New Roman"/>
              </a:rPr>
              <a:t>d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b</a:t>
            </a:r>
            <a:r>
              <a:rPr sz="1400" spc="0" dirty="0" smtClean="0">
                <a:latin typeface="Times New Roman"/>
                <a:cs typeface="Times New Roman"/>
              </a:rPr>
              <a:t>u</a:t>
            </a:r>
            <a:r>
              <a:rPr sz="1400" spc="-4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051304"/>
            <a:ext cx="374904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320" y="1953767"/>
            <a:ext cx="2785872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720" y="2304288"/>
            <a:ext cx="2481072" cy="70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3026664"/>
            <a:ext cx="374904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" y="2929128"/>
            <a:ext cx="3337560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6720" y="3279648"/>
            <a:ext cx="3032760" cy="70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3697224"/>
            <a:ext cx="374904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" y="3599688"/>
            <a:ext cx="3194304" cy="576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6720" y="3950207"/>
            <a:ext cx="2889504" cy="70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4672584"/>
            <a:ext cx="374904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4320" y="4575048"/>
            <a:ext cx="2743200" cy="5760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6720" y="4925568"/>
            <a:ext cx="2438400" cy="70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5343144"/>
            <a:ext cx="374904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320" y="5245608"/>
            <a:ext cx="2334768" cy="5760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6720" y="5596128"/>
            <a:ext cx="2029968" cy="701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49851" y="1927225"/>
            <a:ext cx="3954399" cy="4165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11926" y="5516626"/>
            <a:ext cx="1944624" cy="288861"/>
          </a:xfrm>
          <a:custGeom>
            <a:avLst/>
            <a:gdLst/>
            <a:ahLst/>
            <a:cxnLst/>
            <a:rect l="l" t="t" r="r" b="b"/>
            <a:pathLst>
              <a:path w="1944624" h="288861">
                <a:moveTo>
                  <a:pt x="0" y="0"/>
                </a:moveTo>
                <a:lnTo>
                  <a:pt x="1944624" y="288861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67625" y="5661025"/>
            <a:ext cx="1152525" cy="504825"/>
          </a:xfrm>
          <a:custGeom>
            <a:avLst/>
            <a:gdLst/>
            <a:ahLst/>
            <a:cxnLst/>
            <a:rect l="l" t="t" r="r" b="b"/>
            <a:pathLst>
              <a:path w="1152525" h="504825">
                <a:moveTo>
                  <a:pt x="0" y="504825"/>
                </a:moveTo>
                <a:lnTo>
                  <a:pt x="1152525" y="504825"/>
                </a:lnTo>
                <a:lnTo>
                  <a:pt x="1152525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67625" y="5661025"/>
            <a:ext cx="1152525" cy="504825"/>
          </a:xfrm>
          <a:custGeom>
            <a:avLst/>
            <a:gdLst/>
            <a:ahLst/>
            <a:cxnLst/>
            <a:rect l="l" t="t" r="r" b="b"/>
            <a:pathLst>
              <a:path w="1152525" h="504825">
                <a:moveTo>
                  <a:pt x="0" y="504825"/>
                </a:moveTo>
                <a:lnTo>
                  <a:pt x="1152525" y="504825"/>
                </a:lnTo>
                <a:lnTo>
                  <a:pt x="1152525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32651" y="5300726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>
                <a:moveTo>
                  <a:pt x="0" y="0"/>
                </a:moveTo>
                <a:lnTo>
                  <a:pt x="10795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12151" y="5013388"/>
            <a:ext cx="1008062" cy="503237"/>
          </a:xfrm>
          <a:custGeom>
            <a:avLst/>
            <a:gdLst/>
            <a:ahLst/>
            <a:cxnLst/>
            <a:rect l="l" t="t" r="r" b="b"/>
            <a:pathLst>
              <a:path w="1008062" h="503237">
                <a:moveTo>
                  <a:pt x="0" y="503237"/>
                </a:moveTo>
                <a:lnTo>
                  <a:pt x="1008062" y="503237"/>
                </a:lnTo>
                <a:lnTo>
                  <a:pt x="1008062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12151" y="5013388"/>
            <a:ext cx="1008062" cy="503237"/>
          </a:xfrm>
          <a:custGeom>
            <a:avLst/>
            <a:gdLst/>
            <a:ahLst/>
            <a:cxnLst/>
            <a:rect l="l" t="t" r="r" b="b"/>
            <a:pathLst>
              <a:path w="1008062" h="503237">
                <a:moveTo>
                  <a:pt x="0" y="503237"/>
                </a:moveTo>
                <a:lnTo>
                  <a:pt x="1008062" y="503237"/>
                </a:lnTo>
                <a:lnTo>
                  <a:pt x="1008062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56550" y="4149725"/>
            <a:ext cx="792162" cy="431800"/>
          </a:xfrm>
          <a:custGeom>
            <a:avLst/>
            <a:gdLst/>
            <a:ahLst/>
            <a:cxnLst/>
            <a:rect l="l" t="t" r="r" b="b"/>
            <a:pathLst>
              <a:path w="792162" h="431800">
                <a:moveTo>
                  <a:pt x="0" y="431800"/>
                </a:moveTo>
                <a:lnTo>
                  <a:pt x="792162" y="431800"/>
                </a:lnTo>
                <a:lnTo>
                  <a:pt x="792162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56550" y="4149725"/>
            <a:ext cx="792162" cy="431800"/>
          </a:xfrm>
          <a:custGeom>
            <a:avLst/>
            <a:gdLst/>
            <a:ahLst/>
            <a:cxnLst/>
            <a:rect l="l" t="t" r="r" b="b"/>
            <a:pathLst>
              <a:path w="792162" h="431800">
                <a:moveTo>
                  <a:pt x="0" y="431800"/>
                </a:moveTo>
                <a:lnTo>
                  <a:pt x="792162" y="431800"/>
                </a:lnTo>
                <a:lnTo>
                  <a:pt x="792162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82598" y="310933"/>
            <a:ext cx="394439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6600" b="1" spc="-1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Á</a:t>
            </a:r>
            <a:r>
              <a:rPr sz="6600" b="1" spc="-1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N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D</a:t>
            </a:r>
            <a:r>
              <a:rPr sz="6600" b="1" spc="-1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U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600" b="1" spc="-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17580" y="310933"/>
            <a:ext cx="3545453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6600" b="1" spc="-1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LI</a:t>
            </a:r>
            <a:r>
              <a:rPr sz="6600" b="1" spc="-25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V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6600" b="1" spc="-9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600" b="1" spc="0" baseline="1611" dirty="0" smtClean="0">
                <a:solidFill>
                  <a:srgbClr val="7EDFEB"/>
                </a:solidFill>
                <a:latin typeface="Arial Black"/>
                <a:cs typeface="Arial Black"/>
              </a:rPr>
              <a:t>ES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3164" y="2070462"/>
            <a:ext cx="3870774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lán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du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sz="2000" b="1" u="heavy" spc="-92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ót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ida</a:t>
            </a:r>
            <a:r>
              <a:rPr sz="2000" b="1" u="heavy" spc="19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21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tú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40" y="2119930"/>
            <a:ext cx="197645" cy="217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164" y="2375262"/>
            <a:ext cx="4028188" cy="949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el</a:t>
            </a:r>
            <a:r>
              <a:rPr sz="2000" spc="1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as 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j</a:t>
            </a:r>
            <a:r>
              <a:rPr sz="2000" spc="-9" dirty="0" smtClean="0">
                <a:latin typeface="Arial"/>
                <a:cs typeface="Arial"/>
              </a:rPr>
              <a:t>ill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5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x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ten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28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o.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lán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du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sz="2000" b="1" u="heavy" spc="-92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su</a:t>
            </a: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maxil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b="1" u="heavy" spc="-4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es</a:t>
            </a:r>
            <a:r>
              <a:rPr sz="2000" b="1" u="heavy" spc="-12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06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1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40" y="3095544"/>
            <a:ext cx="197645" cy="217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164" y="3351257"/>
            <a:ext cx="4066321" cy="644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os</a:t>
            </a:r>
            <a:r>
              <a:rPr sz="2000" spc="-2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8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9" dirty="0" smtClean="0">
                <a:latin typeface="Arial"/>
                <a:cs typeface="Arial"/>
              </a:rPr>
              <a:t>el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b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3"/>
              </a:spcBef>
            </a:pP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lán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du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sz="2000" b="1" u="heavy" spc="-92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su</a:t>
            </a: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b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lin</a:t>
            </a: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al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b="1" u="heavy" spc="19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107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21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tú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40" y="3766485"/>
            <a:ext cx="197645" cy="217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9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3164" y="4022071"/>
            <a:ext cx="3624856" cy="58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en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p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te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ter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-4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y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al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</a:pP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9" dirty="0" smtClean="0">
                <a:latin typeface="Arial"/>
                <a:cs typeface="Arial"/>
              </a:rPr>
              <a:t>el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3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5666" y="4213084"/>
            <a:ext cx="688163" cy="41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G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5" dirty="0" smtClean="0">
                <a:latin typeface="Times New Roman"/>
                <a:cs typeface="Times New Roman"/>
              </a:rPr>
              <a:t>ul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70611" marR="3255">
              <a:lnSpc>
                <a:spcPct val="95825"/>
              </a:lnSpc>
            </a:pP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ót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164" y="4692638"/>
            <a:ext cx="2530424" cy="278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á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ulas</a:t>
            </a:r>
            <a:r>
              <a:rPr sz="2000" b="1" u="heavy" spc="-81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pal</a:t>
            </a:r>
            <a:r>
              <a:rPr sz="2000" b="1" u="heavy" spc="-4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ina</a:t>
            </a:r>
            <a:r>
              <a:rPr sz="2000" b="1" u="heavy" spc="9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9989" y="4692638"/>
            <a:ext cx="1362511" cy="278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8255" y="4692638"/>
            <a:ext cx="259438" cy="278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4742106"/>
            <a:ext cx="197918" cy="217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164" y="4997685"/>
            <a:ext cx="2535106" cy="644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93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9" dirty="0" smtClean="0">
                <a:latin typeface="Arial"/>
                <a:cs typeface="Arial"/>
              </a:rPr>
              <a:t>al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ar</a:t>
            </a:r>
            <a:r>
              <a:rPr sz="2000" spc="-16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6"/>
              </a:spcBef>
            </a:pP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Ot</a:t>
            </a:r>
            <a:r>
              <a:rPr sz="2000" b="1" u="heavy" spc="-9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2000" b="1" u="heavy" spc="-62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glán</a:t>
            </a:r>
            <a:r>
              <a:rPr sz="2000" b="1" u="heavy" spc="4" dirty="0" smtClean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2000" b="1" u="heavy" spc="0" dirty="0" smtClean="0">
                <a:solidFill>
                  <a:srgbClr val="006FC0"/>
                </a:solidFill>
                <a:latin typeface="Arial"/>
                <a:cs typeface="Arial"/>
              </a:rPr>
              <a:t>ulas</a:t>
            </a:r>
            <a:r>
              <a:rPr sz="2000" b="1" u="heavy" spc="-88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28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ás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2580" y="5076938"/>
            <a:ext cx="780798" cy="415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92" marR="26517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G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5" dirty="0" smtClean="0">
                <a:latin typeface="Times New Roman"/>
                <a:cs typeface="Times New Roman"/>
              </a:rPr>
              <a:t>ul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25" dirty="0" smtClean="0">
                <a:latin typeface="Times New Roman"/>
                <a:cs typeface="Times New Roman"/>
              </a:rPr>
              <a:t>li</a:t>
            </a:r>
            <a:r>
              <a:rPr sz="1400" spc="0" dirty="0" smtClean="0">
                <a:latin typeface="Times New Roman"/>
                <a:cs typeface="Times New Roman"/>
              </a:rPr>
              <a:t>ng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9719" y="5363579"/>
            <a:ext cx="1172038" cy="278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q</a:t>
            </a:r>
            <a:r>
              <a:rPr sz="2000" spc="-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ñ</a:t>
            </a:r>
            <a:r>
              <a:rPr sz="2000" spc="0" dirty="0" smtClean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5413047"/>
            <a:ext cx="197918" cy="217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9032" y="5656668"/>
            <a:ext cx="826903" cy="415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563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G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5" dirty="0" smtClean="0">
                <a:latin typeface="Times New Roman"/>
                <a:cs typeface="Times New Roman"/>
              </a:rPr>
              <a:t>ul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x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164" y="5668600"/>
            <a:ext cx="3403242" cy="583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tu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y en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</a:pP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uco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1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b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1318" y="2148459"/>
            <a:ext cx="718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661318" y="3124073"/>
            <a:ext cx="718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349227" y="3124073"/>
            <a:ext cx="767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661318" y="3795014"/>
            <a:ext cx="718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661275" y="4770882"/>
            <a:ext cx="721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97960" y="5441823"/>
            <a:ext cx="691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349967" y="5441823"/>
            <a:ext cx="731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6911975" y="4941887"/>
            <a:ext cx="1116012" cy="50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93852">
              <a:lnSpc>
                <a:spcPct val="95825"/>
              </a:lnSpc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7900" y="2133600"/>
            <a:ext cx="3360801" cy="318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9925" y="5445125"/>
            <a:ext cx="1512824" cy="863600"/>
          </a:xfrm>
          <a:custGeom>
            <a:avLst/>
            <a:gdLst/>
            <a:ahLst/>
            <a:cxnLst/>
            <a:rect l="l" t="t" r="r" b="b"/>
            <a:pathLst>
              <a:path w="1512824" h="863600">
                <a:moveTo>
                  <a:pt x="0" y="863600"/>
                </a:moveTo>
                <a:lnTo>
                  <a:pt x="1512824" y="863600"/>
                </a:lnTo>
                <a:lnTo>
                  <a:pt x="1512824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2651" y="5229225"/>
            <a:ext cx="698500" cy="914400"/>
          </a:xfrm>
          <a:custGeom>
            <a:avLst/>
            <a:gdLst/>
            <a:ahLst/>
            <a:cxnLst/>
            <a:rect l="l" t="t" r="r" b="b"/>
            <a:pathLst>
              <a:path w="698500" h="914400">
                <a:moveTo>
                  <a:pt x="0" y="914400"/>
                </a:moveTo>
                <a:lnTo>
                  <a:pt x="698500" y="914400"/>
                </a:lnTo>
                <a:lnTo>
                  <a:pt x="6985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32651" y="5229225"/>
            <a:ext cx="698500" cy="914400"/>
          </a:xfrm>
          <a:custGeom>
            <a:avLst/>
            <a:gdLst/>
            <a:ahLst/>
            <a:cxnLst/>
            <a:rect l="l" t="t" r="r" b="b"/>
            <a:pathLst>
              <a:path w="698500" h="914400">
                <a:moveTo>
                  <a:pt x="0" y="914400"/>
                </a:moveTo>
                <a:lnTo>
                  <a:pt x="698500" y="914400"/>
                </a:lnTo>
                <a:lnTo>
                  <a:pt x="6985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4750" y="2060575"/>
            <a:ext cx="503300" cy="647700"/>
          </a:xfrm>
          <a:custGeom>
            <a:avLst/>
            <a:gdLst/>
            <a:ahLst/>
            <a:cxnLst/>
            <a:rect l="l" t="t" r="r" b="b"/>
            <a:pathLst>
              <a:path w="503300" h="647700">
                <a:moveTo>
                  <a:pt x="0" y="647700"/>
                </a:moveTo>
                <a:lnTo>
                  <a:pt x="5033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3726" y="3357626"/>
            <a:ext cx="1873250" cy="215900"/>
          </a:xfrm>
          <a:custGeom>
            <a:avLst/>
            <a:gdLst/>
            <a:ahLst/>
            <a:cxnLst/>
            <a:rect l="l" t="t" r="r" b="b"/>
            <a:pathLst>
              <a:path w="1873250" h="215900">
                <a:moveTo>
                  <a:pt x="0" y="215900"/>
                </a:moveTo>
                <a:lnTo>
                  <a:pt x="18732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3726" y="4076700"/>
            <a:ext cx="936625" cy="1007999"/>
          </a:xfrm>
          <a:custGeom>
            <a:avLst/>
            <a:gdLst/>
            <a:ahLst/>
            <a:cxnLst/>
            <a:rect l="l" t="t" r="r" b="b"/>
            <a:pathLst>
              <a:path w="936625" h="1007999">
                <a:moveTo>
                  <a:pt x="0" y="0"/>
                </a:moveTo>
                <a:lnTo>
                  <a:pt x="936625" y="10079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2651" y="3789426"/>
            <a:ext cx="1439799" cy="431800"/>
          </a:xfrm>
          <a:custGeom>
            <a:avLst/>
            <a:gdLst/>
            <a:ahLst/>
            <a:cxnLst/>
            <a:rect l="l" t="t" r="r" b="b"/>
            <a:pathLst>
              <a:path w="1439799" h="431800">
                <a:moveTo>
                  <a:pt x="0" y="0"/>
                </a:moveTo>
                <a:lnTo>
                  <a:pt x="1439799" y="4318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3644900"/>
            <a:ext cx="1008126" cy="431800"/>
          </a:xfrm>
          <a:custGeom>
            <a:avLst/>
            <a:gdLst/>
            <a:ahLst/>
            <a:cxnLst/>
            <a:rect l="l" t="t" r="r" b="b"/>
            <a:pathLst>
              <a:path w="1008126" h="431800">
                <a:moveTo>
                  <a:pt x="1008126" y="431800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76825" y="4868799"/>
            <a:ext cx="503300" cy="576326"/>
          </a:xfrm>
          <a:custGeom>
            <a:avLst/>
            <a:gdLst/>
            <a:ahLst/>
            <a:cxnLst/>
            <a:rect l="l" t="t" r="r" b="b"/>
            <a:pathLst>
              <a:path w="503300" h="576326">
                <a:moveTo>
                  <a:pt x="503300" y="0"/>
                </a:moveTo>
                <a:lnTo>
                  <a:pt x="0" y="57632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3501" y="4581525"/>
            <a:ext cx="1152525" cy="287274"/>
          </a:xfrm>
          <a:custGeom>
            <a:avLst/>
            <a:gdLst/>
            <a:ahLst/>
            <a:cxnLst/>
            <a:rect l="l" t="t" r="r" b="b"/>
            <a:pathLst>
              <a:path w="1152525" h="287274">
                <a:moveTo>
                  <a:pt x="1152525" y="287274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5600" y="1916176"/>
            <a:ext cx="865251" cy="288925"/>
          </a:xfrm>
          <a:custGeom>
            <a:avLst/>
            <a:gdLst/>
            <a:ahLst/>
            <a:cxnLst/>
            <a:rect l="l" t="t" r="r" b="b"/>
            <a:pathLst>
              <a:path w="865251" h="288925">
                <a:moveTo>
                  <a:pt x="865251" y="28892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28051" y="2924175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0" y="288925"/>
                </a:moveTo>
                <a:lnTo>
                  <a:pt x="2889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28051" y="3782949"/>
            <a:ext cx="360299" cy="222250"/>
          </a:xfrm>
          <a:custGeom>
            <a:avLst/>
            <a:gdLst/>
            <a:ahLst/>
            <a:cxnLst/>
            <a:rect l="l" t="t" r="r" b="b"/>
            <a:pathLst>
              <a:path w="360299" h="222250">
                <a:moveTo>
                  <a:pt x="0" y="222250"/>
                </a:moveTo>
                <a:lnTo>
                  <a:pt x="3602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0" y="2384425"/>
            <a:ext cx="755650" cy="684276"/>
          </a:xfrm>
          <a:custGeom>
            <a:avLst/>
            <a:gdLst/>
            <a:ahLst/>
            <a:cxnLst/>
            <a:rect l="l" t="t" r="r" b="b"/>
            <a:pathLst>
              <a:path w="755650" h="684276">
                <a:moveTo>
                  <a:pt x="755650" y="684276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11975" y="4941887"/>
            <a:ext cx="1116012" cy="503237"/>
          </a:xfrm>
          <a:custGeom>
            <a:avLst/>
            <a:gdLst/>
            <a:ahLst/>
            <a:cxnLst/>
            <a:rect l="l" t="t" r="r" b="b"/>
            <a:pathLst>
              <a:path w="1116012" h="503237">
                <a:moveTo>
                  <a:pt x="0" y="503237"/>
                </a:moveTo>
                <a:lnTo>
                  <a:pt x="1116012" y="503237"/>
                </a:lnTo>
                <a:lnTo>
                  <a:pt x="1116012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1975" y="4941887"/>
            <a:ext cx="1116012" cy="503237"/>
          </a:xfrm>
          <a:custGeom>
            <a:avLst/>
            <a:gdLst/>
            <a:ahLst/>
            <a:cxnLst/>
            <a:rect l="l" t="t" r="r" b="b"/>
            <a:pathLst>
              <a:path w="1116012" h="503237">
                <a:moveTo>
                  <a:pt x="0" y="503237"/>
                </a:moveTo>
                <a:lnTo>
                  <a:pt x="1116012" y="503237"/>
                </a:lnTo>
                <a:lnTo>
                  <a:pt x="1116012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8854" y="557386"/>
            <a:ext cx="2830356" cy="1561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35"/>
              </a:lnSpc>
              <a:spcBef>
                <a:spcPts val="266"/>
              </a:spcBef>
            </a:pPr>
            <a:r>
              <a:rPr sz="72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HÍ</a:t>
            </a:r>
            <a:r>
              <a:rPr sz="7200" b="1" spc="14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72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7200" b="1" spc="9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D</a:t>
            </a:r>
            <a:r>
              <a:rPr sz="72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4800">
              <a:latin typeface="Arial Black"/>
              <a:cs typeface="Arial Black"/>
            </a:endParaRPr>
          </a:p>
          <a:p>
            <a:pPr marL="2183510" marR="1357">
              <a:lnSpc>
                <a:spcPct val="100041"/>
              </a:lnSpc>
              <a:spcBef>
                <a:spcPts val="3795"/>
              </a:spcBef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ca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0" dirty="0" smtClean="0">
                <a:latin typeface="Times New Roman"/>
                <a:cs typeface="Times New Roman"/>
              </a:rPr>
              <a:t>a 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6329" y="1830636"/>
            <a:ext cx="722650" cy="360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14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  <a:p>
            <a:pPr marL="12700" marR="22905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50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5938" y="2176829"/>
            <a:ext cx="4902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50" dirty="0" smtClean="0">
                <a:latin typeface="Times New Roman"/>
                <a:cs typeface="Times New Roman"/>
              </a:rPr>
              <a:t>í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164" y="2197994"/>
            <a:ext cx="3487120" cy="353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</a:t>
            </a:r>
            <a:r>
              <a:rPr sz="1400" spc="-25" dirty="0" smtClean="0">
                <a:latin typeface="Arial"/>
                <a:cs typeface="Arial"/>
              </a:rPr>
              <a:t>í</a:t>
            </a:r>
            <a:r>
              <a:rPr sz="1400" spc="-4" dirty="0" smtClean="0">
                <a:latin typeface="Arial"/>
                <a:cs typeface="Arial"/>
              </a:rPr>
              <a:t>gad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1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órgan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uerp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</a:pP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-50" dirty="0" smtClean="0">
                <a:latin typeface="Arial"/>
                <a:cs typeface="Arial"/>
              </a:rPr>
              <a:t>y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pode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egene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</a:t>
            </a:r>
            <a:r>
              <a:rPr sz="1400" spc="-4" dirty="0" smtClean="0">
                <a:latin typeface="Arial"/>
                <a:cs typeface="Arial"/>
              </a:rPr>
              <a:t>ón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253685">
              <a:lnSpc>
                <a:spcPct val="100041"/>
              </a:lnSpc>
              <a:spcBef>
                <a:spcPts val="405"/>
              </a:spcBef>
            </a:pPr>
            <a:r>
              <a:rPr sz="1400" spc="4" dirty="0" smtClean="0">
                <a:latin typeface="Arial"/>
                <a:cs typeface="Arial"/>
              </a:rPr>
              <a:t>P</a:t>
            </a:r>
            <a:r>
              <a:rPr sz="1400" spc="-4" dirty="0" smtClean="0">
                <a:latin typeface="Arial"/>
                <a:cs typeface="Arial"/>
              </a:rPr>
              <a:t>ued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ido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80</a:t>
            </a:r>
            <a:r>
              <a:rPr sz="1400" spc="0" dirty="0" smtClean="0">
                <a:latin typeface="Arial"/>
                <a:cs typeface="Arial"/>
              </a:rPr>
              <a:t>%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</a:t>
            </a:r>
            <a:r>
              <a:rPr sz="1400" spc="19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añad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fi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itiva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  <a:spcBef>
                <a:spcPts val="340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1</a:t>
            </a:r>
            <a:r>
              <a:rPr sz="1400" spc="0" dirty="0" smtClean="0">
                <a:latin typeface="Arial"/>
                <a:cs typeface="Arial"/>
              </a:rPr>
              <a:t>0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%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tan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pued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egene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 marR="62404">
              <a:lnSpc>
                <a:spcPts val="1609"/>
              </a:lnSpc>
              <a:spcBef>
                <a:spcPts val="70"/>
              </a:spcBef>
            </a:pPr>
            <a:r>
              <a:rPr sz="1400" spc="0" dirty="0" smtClean="0">
                <a:latin typeface="Arial"/>
                <a:cs typeface="Arial"/>
              </a:rPr>
              <a:t>se 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h</a:t>
            </a:r>
            <a:r>
              <a:rPr sz="1400" spc="-25" dirty="0" smtClean="0">
                <a:latin typeface="Arial"/>
                <a:cs typeface="Arial"/>
              </a:rPr>
              <a:t>í</a:t>
            </a:r>
            <a:r>
              <a:rPr sz="1400" spc="-4" dirty="0" smtClean="0">
                <a:latin typeface="Arial"/>
                <a:cs typeface="Arial"/>
              </a:rPr>
              <a:t>gad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1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p</a:t>
            </a:r>
            <a:r>
              <a:rPr sz="1400" spc="0" dirty="0" smtClean="0">
                <a:latin typeface="Arial"/>
                <a:cs typeface="Arial"/>
              </a:rPr>
              <a:t>le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añ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3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nor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l. </a:t>
            </a:r>
            <a:endParaRPr sz="1400">
              <a:latin typeface="Arial"/>
              <a:cs typeface="Arial"/>
            </a:endParaRPr>
          </a:p>
          <a:p>
            <a:pPr marL="12700" marR="62404">
              <a:lnSpc>
                <a:spcPts val="1609"/>
              </a:lnSpc>
              <a:spcBef>
                <a:spcPts val="405"/>
              </a:spcBef>
            </a:pPr>
            <a:r>
              <a:rPr sz="1400" spc="-4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</a:t>
            </a:r>
            <a:r>
              <a:rPr sz="1400" spc="-25" dirty="0" smtClean="0">
                <a:latin typeface="Arial"/>
                <a:cs typeface="Arial"/>
              </a:rPr>
              <a:t>í</a:t>
            </a:r>
            <a:r>
              <a:rPr sz="1400" spc="-4" dirty="0" smtClean="0">
                <a:latin typeface="Arial"/>
                <a:cs typeface="Arial"/>
              </a:rPr>
              <a:t>gad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1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funda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19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ts val="1290"/>
              </a:lnSpc>
              <a:spcBef>
                <a:spcPts val="470"/>
              </a:spcBef>
            </a:pPr>
            <a:r>
              <a:rPr sz="2100" spc="14" baseline="2070" dirty="0" smtClean="0">
                <a:latin typeface="Arial"/>
                <a:cs typeface="Arial"/>
              </a:rPr>
              <a:t>m</a:t>
            </a:r>
            <a:r>
              <a:rPr sz="2100" spc="-4" baseline="2070" dirty="0" smtClean="0">
                <a:latin typeface="Arial"/>
                <a:cs typeface="Arial"/>
              </a:rPr>
              <a:t>e</a:t>
            </a:r>
            <a:r>
              <a:rPr sz="2100" spc="0" baseline="2070" dirty="0" smtClean="0">
                <a:latin typeface="Arial"/>
                <a:cs typeface="Arial"/>
              </a:rPr>
              <a:t>t</a:t>
            </a:r>
            <a:r>
              <a:rPr sz="2100" spc="-9" baseline="2070" dirty="0" smtClean="0">
                <a:latin typeface="Arial"/>
                <a:cs typeface="Arial"/>
              </a:rPr>
              <a:t>a</a:t>
            </a:r>
            <a:r>
              <a:rPr sz="2100" spc="-4" baseline="2070" dirty="0" smtClean="0">
                <a:latin typeface="Arial"/>
                <a:cs typeface="Arial"/>
              </a:rPr>
              <a:t>bó</a:t>
            </a:r>
            <a:r>
              <a:rPr sz="2100" spc="0" baseline="2070" dirty="0" smtClean="0">
                <a:latin typeface="Arial"/>
                <a:cs typeface="Arial"/>
              </a:rPr>
              <a:t>l</a:t>
            </a:r>
            <a:r>
              <a:rPr sz="2100" spc="4" baseline="2070" dirty="0" smtClean="0">
                <a:latin typeface="Arial"/>
                <a:cs typeface="Arial"/>
              </a:rPr>
              <a:t>i</a:t>
            </a:r>
            <a:r>
              <a:rPr sz="2100" spc="0" baseline="2070" dirty="0" smtClean="0">
                <a:latin typeface="Arial"/>
                <a:cs typeface="Arial"/>
              </a:rPr>
              <a:t>c</a:t>
            </a:r>
            <a:r>
              <a:rPr sz="2100" spc="-9" baseline="2070" dirty="0" smtClean="0">
                <a:latin typeface="Arial"/>
                <a:cs typeface="Arial"/>
              </a:rPr>
              <a:t>a</a:t>
            </a:r>
            <a:r>
              <a:rPr sz="2100" spc="0" baseline="2070" dirty="0" smtClean="0">
                <a:latin typeface="Arial"/>
                <a:cs typeface="Arial"/>
              </a:rPr>
              <a:t>,</a:t>
            </a:r>
            <a:r>
              <a:rPr sz="2100" spc="-31" baseline="2070" dirty="0" smtClean="0">
                <a:latin typeface="Arial"/>
                <a:cs typeface="Arial"/>
              </a:rPr>
              <a:t> </a:t>
            </a:r>
            <a:r>
              <a:rPr sz="2100" spc="-4" baseline="2070" dirty="0" smtClean="0">
                <a:latin typeface="Arial"/>
                <a:cs typeface="Arial"/>
              </a:rPr>
              <a:t>pe</a:t>
            </a:r>
            <a:r>
              <a:rPr sz="2100" spc="-9" baseline="2070" dirty="0" smtClean="0">
                <a:latin typeface="Arial"/>
                <a:cs typeface="Arial"/>
              </a:rPr>
              <a:t>r</a:t>
            </a:r>
            <a:r>
              <a:rPr sz="2100" spc="0" baseline="2070" dirty="0" smtClean="0">
                <a:latin typeface="Arial"/>
                <a:cs typeface="Arial"/>
              </a:rPr>
              <a:t>o</a:t>
            </a:r>
            <a:r>
              <a:rPr sz="2100" spc="-17" baseline="2070" dirty="0" smtClean="0">
                <a:latin typeface="Arial"/>
                <a:cs typeface="Arial"/>
              </a:rPr>
              <a:t> </a:t>
            </a:r>
            <a:r>
              <a:rPr sz="2100" spc="0" baseline="2070" dirty="0" smtClean="0">
                <a:latin typeface="Arial"/>
                <a:cs typeface="Arial"/>
              </a:rPr>
              <a:t>c</a:t>
            </a:r>
            <a:r>
              <a:rPr sz="2100" spc="-9" baseline="2070" dirty="0" smtClean="0">
                <a:latin typeface="Arial"/>
                <a:cs typeface="Arial"/>
              </a:rPr>
              <a:t>o</a:t>
            </a:r>
            <a:r>
              <a:rPr sz="2100" spc="-4" baseline="2070" dirty="0" smtClean="0">
                <a:latin typeface="Arial"/>
                <a:cs typeface="Arial"/>
              </a:rPr>
              <a:t>n</a:t>
            </a:r>
            <a:r>
              <a:rPr sz="2100" spc="0" baseline="2070" dirty="0" smtClean="0">
                <a:latin typeface="Arial"/>
                <a:cs typeface="Arial"/>
              </a:rPr>
              <a:t>t</a:t>
            </a:r>
            <a:r>
              <a:rPr sz="2100" spc="-14" baseline="2070" dirty="0" smtClean="0">
                <a:latin typeface="Arial"/>
                <a:cs typeface="Arial"/>
              </a:rPr>
              <a:t>r</a:t>
            </a:r>
            <a:r>
              <a:rPr sz="2100" spc="0" baseline="2070" dirty="0" smtClean="0">
                <a:latin typeface="Arial"/>
                <a:cs typeface="Arial"/>
              </a:rPr>
              <a:t>i</a:t>
            </a:r>
            <a:r>
              <a:rPr sz="2100" spc="-4" baseline="2070" dirty="0" smtClean="0">
                <a:latin typeface="Arial"/>
                <a:cs typeface="Arial"/>
              </a:rPr>
              <a:t>bu</a:t>
            </a:r>
            <a:r>
              <a:rPr sz="2100" spc="-50" baseline="2070" dirty="0" smtClean="0">
                <a:latin typeface="Arial"/>
                <a:cs typeface="Arial"/>
              </a:rPr>
              <a:t>y</a:t>
            </a:r>
            <a:r>
              <a:rPr sz="2100" spc="0" baseline="2070" dirty="0" smtClean="0">
                <a:latin typeface="Arial"/>
                <a:cs typeface="Arial"/>
              </a:rPr>
              <a:t>e</a:t>
            </a:r>
            <a:r>
              <a:rPr sz="2100" spc="20" baseline="2070" dirty="0" smtClean="0">
                <a:latin typeface="Arial"/>
                <a:cs typeface="Arial"/>
              </a:rPr>
              <a:t> </a:t>
            </a:r>
            <a:r>
              <a:rPr sz="2100" spc="0" baseline="2070" dirty="0" smtClean="0">
                <a:latin typeface="Arial"/>
                <a:cs typeface="Arial"/>
              </a:rPr>
              <a:t>a</a:t>
            </a:r>
            <a:r>
              <a:rPr sz="2100" spc="2" baseline="2070" dirty="0" smtClean="0">
                <a:latin typeface="Arial"/>
                <a:cs typeface="Arial"/>
              </a:rPr>
              <a:t> </a:t>
            </a:r>
            <a:r>
              <a:rPr sz="2100" spc="0" baseline="2070" dirty="0" smtClean="0">
                <a:latin typeface="Arial"/>
                <a:cs typeface="Arial"/>
              </a:rPr>
              <a:t>la</a:t>
            </a:r>
            <a:r>
              <a:rPr sz="2100" spc="-15" baseline="2070" dirty="0" smtClean="0">
                <a:latin typeface="Arial"/>
                <a:cs typeface="Arial"/>
              </a:rPr>
              <a:t> </a:t>
            </a:r>
            <a:r>
              <a:rPr sz="2100" spc="-9" baseline="2070" dirty="0" smtClean="0">
                <a:latin typeface="Arial"/>
                <a:cs typeface="Arial"/>
              </a:rPr>
              <a:t>d</a:t>
            </a:r>
            <a:r>
              <a:rPr sz="2100" spc="0" baseline="2070" dirty="0" smtClean="0">
                <a:latin typeface="Arial"/>
                <a:cs typeface="Arial"/>
              </a:rPr>
              <a:t>i</a:t>
            </a:r>
            <a:r>
              <a:rPr sz="2100" spc="-4" baseline="2070" dirty="0" smtClean="0">
                <a:latin typeface="Arial"/>
                <a:cs typeface="Arial"/>
              </a:rPr>
              <a:t>ge</a:t>
            </a:r>
            <a:r>
              <a:rPr sz="2100" spc="0" baseline="2070" dirty="0" smtClean="0">
                <a:latin typeface="Arial"/>
                <a:cs typeface="Arial"/>
              </a:rPr>
              <a:t>s</a:t>
            </a:r>
            <a:r>
              <a:rPr sz="2100" spc="-4" baseline="2070" dirty="0" smtClean="0">
                <a:latin typeface="Arial"/>
                <a:cs typeface="Arial"/>
              </a:rPr>
              <a:t>t</a:t>
            </a:r>
            <a:r>
              <a:rPr sz="2100" spc="0" baseline="2070" dirty="0" smtClean="0">
                <a:latin typeface="Arial"/>
                <a:cs typeface="Arial"/>
              </a:rPr>
              <a:t>i</a:t>
            </a:r>
            <a:r>
              <a:rPr sz="2100" spc="-4" baseline="2070" dirty="0" smtClean="0">
                <a:latin typeface="Arial"/>
                <a:cs typeface="Arial"/>
              </a:rPr>
              <a:t>ó</a:t>
            </a:r>
            <a:r>
              <a:rPr sz="2100" spc="0" baseline="2070" dirty="0" smtClean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"/>
              </a:spcBef>
            </a:pP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ed</a:t>
            </a:r>
            <a:r>
              <a:rPr sz="1400" spc="0" dirty="0" smtClean="0">
                <a:latin typeface="Arial"/>
                <a:cs typeface="Arial"/>
              </a:rPr>
              <a:t>ia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4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is.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sta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19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 la v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5" dirty="0" smtClean="0">
                <a:latin typeface="Arial"/>
                <a:cs typeface="Arial"/>
              </a:rPr>
              <a:t>í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1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ia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1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Des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peñ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p</a:t>
            </a:r>
            <a:r>
              <a:rPr sz="1400" spc="-4" dirty="0" smtClean="0">
                <a:latin typeface="Arial"/>
                <a:cs typeface="Arial"/>
              </a:rPr>
              <a:t>ape</a:t>
            </a:r>
            <a:r>
              <a:rPr sz="1400" spc="0" dirty="0" smtClean="0">
                <a:latin typeface="Arial"/>
                <a:cs typeface="Arial"/>
              </a:rPr>
              <a:t>l 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3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ge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5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ib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4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iv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ir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cias </a:t>
            </a:r>
            <a:r>
              <a:rPr sz="1400" spc="-4" dirty="0" smtClean="0">
                <a:latin typeface="Arial"/>
                <a:cs typeface="Arial"/>
              </a:rPr>
              <a:t>gra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p</a:t>
            </a:r>
            <a:r>
              <a:rPr sz="1400" spc="-4" dirty="0" smtClean="0">
                <a:latin typeface="Arial"/>
                <a:cs typeface="Arial"/>
              </a:rPr>
              <a:t>ar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29" dirty="0" smtClean="0">
                <a:latin typeface="Arial"/>
                <a:cs typeface="Arial"/>
              </a:rPr>
              <a:t>í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las</a:t>
            </a:r>
            <a:r>
              <a:rPr sz="1400" spc="29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á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6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p</a:t>
            </a:r>
            <a:r>
              <a:rPr sz="1400" spc="-4" dirty="0" smtClean="0">
                <a:latin typeface="Arial"/>
                <a:cs typeface="Arial"/>
              </a:rPr>
              <a:t>equeña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lo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ta</a:t>
            </a:r>
            <a:r>
              <a:rPr sz="1400" spc="-2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 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pa</a:t>
            </a:r>
            <a:r>
              <a:rPr sz="1400" spc="0" dirty="0" smtClean="0">
                <a:latin typeface="Arial"/>
                <a:cs typeface="Arial"/>
              </a:rPr>
              <a:t>sa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au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4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uper</a:t>
            </a:r>
            <a:r>
              <a:rPr sz="1400" spc="0" dirty="0" smtClean="0">
                <a:latin typeface="Arial"/>
                <a:cs typeface="Arial"/>
              </a:rPr>
              <a:t>ficie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go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gra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32621"/>
            <a:ext cx="14569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2702394"/>
            <a:ext cx="14569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8256" y="2785286"/>
            <a:ext cx="3591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B</a:t>
            </a:r>
            <a:r>
              <a:rPr sz="1200" spc="-4" dirty="0" smtClean="0">
                <a:latin typeface="Times New Roman"/>
                <a:cs typeface="Times New Roman"/>
              </a:rPr>
              <a:t>az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171794"/>
            <a:ext cx="145971" cy="159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0306" y="3245788"/>
            <a:ext cx="7127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4414" y="3523791"/>
            <a:ext cx="551637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</a:pP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iar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3641432"/>
            <a:ext cx="14569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9884" y="3703369"/>
            <a:ext cx="5857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2483" y="4135169"/>
            <a:ext cx="831138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19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938" y="4367198"/>
            <a:ext cx="64231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494" y="5000801"/>
            <a:ext cx="7127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52264" y="5429680"/>
            <a:ext cx="6058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6526" y="1516126"/>
            <a:ext cx="3455924" cy="486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4025" y="3043237"/>
            <a:ext cx="358775" cy="3743325"/>
          </a:xfrm>
          <a:custGeom>
            <a:avLst/>
            <a:gdLst/>
            <a:ahLst/>
            <a:cxnLst/>
            <a:rect l="l" t="t" r="r" b="b"/>
            <a:pathLst>
              <a:path w="358775" h="3743325">
                <a:moveTo>
                  <a:pt x="0" y="3743325"/>
                </a:moveTo>
                <a:lnTo>
                  <a:pt x="358775" y="3743325"/>
                </a:lnTo>
                <a:lnTo>
                  <a:pt x="358775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74025" y="3043237"/>
            <a:ext cx="358775" cy="3743325"/>
          </a:xfrm>
          <a:custGeom>
            <a:avLst/>
            <a:gdLst/>
            <a:ahLst/>
            <a:cxnLst/>
            <a:rect l="l" t="t" r="r" b="b"/>
            <a:pathLst>
              <a:path w="358775" h="3743325">
                <a:moveTo>
                  <a:pt x="0" y="3743325"/>
                </a:moveTo>
                <a:lnTo>
                  <a:pt x="358775" y="3743325"/>
                </a:lnTo>
                <a:lnTo>
                  <a:pt x="358775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2060575"/>
            <a:ext cx="1944751" cy="1296924"/>
          </a:xfrm>
          <a:custGeom>
            <a:avLst/>
            <a:gdLst/>
            <a:ahLst/>
            <a:cxnLst/>
            <a:rect l="l" t="t" r="r" b="b"/>
            <a:pathLst>
              <a:path w="1944751" h="1296924">
                <a:moveTo>
                  <a:pt x="1944751" y="1296924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3501" y="3573526"/>
            <a:ext cx="1512824" cy="431800"/>
          </a:xfrm>
          <a:custGeom>
            <a:avLst/>
            <a:gdLst/>
            <a:ahLst/>
            <a:cxnLst/>
            <a:rect l="l" t="t" r="r" b="b"/>
            <a:pathLst>
              <a:path w="1512824" h="431800">
                <a:moveTo>
                  <a:pt x="1512824" y="0"/>
                </a:moveTo>
                <a:lnTo>
                  <a:pt x="0" y="4318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4750" y="3068701"/>
            <a:ext cx="431800" cy="144399"/>
          </a:xfrm>
          <a:custGeom>
            <a:avLst/>
            <a:gdLst/>
            <a:ahLst/>
            <a:cxnLst/>
            <a:rect l="l" t="t" r="r" b="b"/>
            <a:pathLst>
              <a:path w="431800" h="144399">
                <a:moveTo>
                  <a:pt x="0" y="0"/>
                </a:moveTo>
                <a:lnTo>
                  <a:pt x="431800" y="1443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5825" y="3213100"/>
            <a:ext cx="504825" cy="576199"/>
          </a:xfrm>
          <a:custGeom>
            <a:avLst/>
            <a:gdLst/>
            <a:ahLst/>
            <a:cxnLst/>
            <a:rect l="l" t="t" r="r" b="b"/>
            <a:pathLst>
              <a:path w="504825" h="576199">
                <a:moveTo>
                  <a:pt x="0" y="0"/>
                </a:moveTo>
                <a:lnTo>
                  <a:pt x="504825" y="5761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5526" y="3933825"/>
            <a:ext cx="1009650" cy="1007999"/>
          </a:xfrm>
          <a:custGeom>
            <a:avLst/>
            <a:gdLst/>
            <a:ahLst/>
            <a:cxnLst/>
            <a:rect l="l" t="t" r="r" b="b"/>
            <a:pathLst>
              <a:path w="1009650" h="1007999">
                <a:moveTo>
                  <a:pt x="0" y="0"/>
                </a:moveTo>
                <a:lnTo>
                  <a:pt x="1009650" y="10079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4025" y="5013325"/>
            <a:ext cx="1152525" cy="1223962"/>
          </a:xfrm>
          <a:custGeom>
            <a:avLst/>
            <a:gdLst/>
            <a:ahLst/>
            <a:cxnLst/>
            <a:rect l="l" t="t" r="r" b="b"/>
            <a:pathLst>
              <a:path w="1152525" h="1223962">
                <a:moveTo>
                  <a:pt x="0" y="0"/>
                </a:moveTo>
                <a:lnTo>
                  <a:pt x="1152525" y="1223962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2426" y="5949950"/>
            <a:ext cx="1223899" cy="287337"/>
          </a:xfrm>
          <a:custGeom>
            <a:avLst/>
            <a:gdLst/>
            <a:ahLst/>
            <a:cxnLst/>
            <a:rect l="l" t="t" r="r" b="b"/>
            <a:pathLst>
              <a:path w="1223899" h="287337">
                <a:moveTo>
                  <a:pt x="1223899" y="0"/>
                </a:moveTo>
                <a:lnTo>
                  <a:pt x="0" y="287337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2426" y="5373751"/>
            <a:ext cx="1223899" cy="71374"/>
          </a:xfrm>
          <a:custGeom>
            <a:avLst/>
            <a:gdLst/>
            <a:ahLst/>
            <a:cxnLst/>
            <a:rect l="l" t="t" r="r" b="b"/>
            <a:pathLst>
              <a:path w="1223899" h="71374">
                <a:moveTo>
                  <a:pt x="1223899" y="71374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498" y="678814"/>
            <a:ext cx="2989985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V</a:t>
            </a:r>
            <a:r>
              <a:rPr sz="6000" b="1" spc="9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6000" b="1" spc="4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Í</a:t>
            </a: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CULA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0857" y="678814"/>
            <a:ext cx="2026423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BILIAR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8410" y="1814752"/>
            <a:ext cx="8623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pa</a:t>
            </a:r>
            <a:r>
              <a:rPr sz="1200" spc="29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2416303"/>
            <a:ext cx="2846820" cy="1693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spc="9" dirty="0" smtClean="0">
                <a:latin typeface="Arial"/>
                <a:cs typeface="Arial"/>
              </a:rPr>
              <a:t>B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1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0" dirty="0" smtClean="0">
                <a:latin typeface="Arial"/>
                <a:cs typeface="Arial"/>
              </a:rPr>
              <a:t>ida</a:t>
            </a:r>
            <a:r>
              <a:rPr sz="1600" spc="-4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den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de</a:t>
            </a:r>
            <a:r>
              <a:rPr sz="1600" spc="0" dirty="0" smtClean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14" dirty="0" smtClean="0">
                <a:latin typeface="Arial"/>
                <a:cs typeface="Arial"/>
              </a:rPr>
              <a:t>s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8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v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-34" dirty="0" smtClean="0">
                <a:latin typeface="Arial"/>
                <a:cs typeface="Arial"/>
              </a:rPr>
              <a:t>x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ión </a:t>
            </a:r>
            <a:r>
              <a:rPr sz="1600" spc="-9" dirty="0" smtClean="0">
                <a:latin typeface="Arial"/>
                <a:cs typeface="Arial"/>
              </a:rPr>
              <a:t>de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9" dirty="0" smtClean="0">
                <a:latin typeface="Arial"/>
                <a:cs typeface="Arial"/>
              </a:rPr>
              <a:t> h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9" dirty="0" smtClean="0">
                <a:latin typeface="Arial"/>
                <a:cs typeface="Arial"/>
              </a:rPr>
              <a:t>gad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2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14" dirty="0" smtClean="0">
                <a:latin typeface="Arial"/>
                <a:cs typeface="Arial"/>
              </a:rPr>
              <a:t>ví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4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-9" dirty="0" smtClean="0">
                <a:latin typeface="Arial"/>
                <a:cs typeface="Arial"/>
              </a:rPr>
              <a:t>re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50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n la </a:t>
            </a:r>
            <a:r>
              <a:rPr sz="1600" spc="-4" dirty="0" smtClean="0">
                <a:latin typeface="Arial"/>
                <a:cs typeface="Arial"/>
              </a:rPr>
              <a:t>qu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6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447524">
              <a:lnSpc>
                <a:spcPct val="100041"/>
              </a:lnSpc>
            </a:pP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is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ha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qu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eg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l 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6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v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ida 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 </a:t>
            </a:r>
            <a:r>
              <a:rPr sz="1600" spc="-4" dirty="0" smtClean="0">
                <a:latin typeface="Arial"/>
                <a:cs typeface="Arial"/>
              </a:rPr>
              <a:t>duodeno.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7957" y="3126662"/>
            <a:ext cx="642315" cy="543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-25" dirty="0" smtClean="0">
                <a:latin typeface="Times New Roman"/>
                <a:cs typeface="Times New Roman"/>
              </a:rPr>
              <a:t>h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60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ún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1631" y="3746050"/>
            <a:ext cx="642480" cy="360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2905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5938" y="3831893"/>
            <a:ext cx="59278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4465448"/>
            <a:ext cx="2869022" cy="1937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611">
              <a:lnSpc>
                <a:spcPts val="1739"/>
              </a:lnSpc>
              <a:spcBef>
                <a:spcPts val="87"/>
              </a:spcBef>
            </a:pPr>
            <a:r>
              <a:rPr sz="1600" spc="9" dirty="0" smtClean="0">
                <a:latin typeface="Arial"/>
                <a:cs typeface="Arial"/>
              </a:rPr>
              <a:t>Est</a:t>
            </a:r>
            <a:r>
              <a:rPr sz="1600" spc="0" dirty="0" smtClean="0">
                <a:latin typeface="Arial"/>
                <a:cs typeface="Arial"/>
              </a:rPr>
              <a:t>á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ado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ad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e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ior</a:t>
            </a:r>
            <a:endParaRPr sz="1600">
              <a:latin typeface="Arial"/>
              <a:cs typeface="Arial"/>
            </a:endParaRPr>
          </a:p>
          <a:p>
            <a:pPr marL="12700" marR="107825">
              <a:lnSpc>
                <a:spcPct val="100041"/>
              </a:lnSpc>
            </a:pPr>
            <a:r>
              <a:rPr sz="1600" spc="-4" dirty="0" smtClean="0">
                <a:latin typeface="Arial"/>
                <a:cs typeface="Arial"/>
              </a:rPr>
              <a:t>de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 h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-4" dirty="0" smtClean="0">
                <a:latin typeface="Arial"/>
                <a:cs typeface="Arial"/>
              </a:rPr>
              <a:t>gad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2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y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un</a:t>
            </a:r>
            <a:r>
              <a:rPr sz="1600" spc="0" dirty="0" smtClean="0">
                <a:latin typeface="Arial"/>
                <a:cs typeface="Arial"/>
              </a:rPr>
              <a:t>a </a:t>
            </a:r>
            <a:r>
              <a:rPr sz="1600" spc="-9" dirty="0" smtClean="0">
                <a:latin typeface="Arial"/>
                <a:cs typeface="Arial"/>
              </a:rPr>
              <a:t>par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er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an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9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ondu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14" dirty="0" smtClean="0">
                <a:latin typeface="Arial"/>
                <a:cs typeface="Arial"/>
              </a:rPr>
              <a:t>í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14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ad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49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ue</a:t>
            </a:r>
            <a:r>
              <a:rPr sz="1600" b="1" spc="4" dirty="0" smtClean="0">
                <a:latin typeface="Arial"/>
                <a:cs typeface="Arial"/>
              </a:rPr>
              <a:t>l</a:t>
            </a:r>
            <a:r>
              <a:rPr sz="1600" b="1" spc="9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de</a:t>
            </a:r>
            <a:r>
              <a:rPr sz="1600" b="1" spc="-14" dirty="0" smtClean="0">
                <a:latin typeface="Arial"/>
                <a:cs typeface="Arial"/>
              </a:rPr>
              <a:t> </a:t>
            </a:r>
            <a:r>
              <a:rPr sz="1600" b="1" spc="9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a </a:t>
            </a:r>
            <a:r>
              <a:rPr sz="1600" b="1" spc="-4" dirty="0" smtClean="0">
                <a:latin typeface="Arial"/>
                <a:cs typeface="Arial"/>
              </a:rPr>
              <a:t>ves</a:t>
            </a:r>
            <a:r>
              <a:rPr sz="1600" b="1" spc="9" dirty="0" smtClean="0">
                <a:latin typeface="Arial"/>
                <a:cs typeface="Arial"/>
              </a:rPr>
              <a:t>í</a:t>
            </a:r>
            <a:r>
              <a:rPr sz="1600" b="1" spc="-4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u</a:t>
            </a:r>
            <a:r>
              <a:rPr sz="1600" b="1" spc="9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4" dirty="0" smtClean="0">
                <a:latin typeface="Arial"/>
                <a:cs typeface="Arial"/>
              </a:rPr>
              <a:t>un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par</a:t>
            </a:r>
            <a:r>
              <a:rPr sz="1600" b="1" spc="-9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4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ce</a:t>
            </a:r>
            <a:r>
              <a:rPr sz="1600" b="1" spc="0" dirty="0" smtClean="0">
                <a:latin typeface="Arial"/>
                <a:cs typeface="Arial"/>
              </a:rPr>
              <a:t>nt</a:t>
            </a:r>
            <a:r>
              <a:rPr sz="1600" b="1" spc="-4" dirty="0" smtClean="0">
                <a:latin typeface="Arial"/>
                <a:cs typeface="Arial"/>
              </a:rPr>
              <a:t>ra</a:t>
            </a:r>
            <a:r>
              <a:rPr sz="1600" b="1" spc="0" dirty="0" smtClean="0">
                <a:latin typeface="Arial"/>
                <a:cs typeface="Arial"/>
              </a:rPr>
              <a:t>l o </a:t>
            </a:r>
            <a:r>
              <a:rPr sz="1600" b="1" spc="-4" dirty="0" smtClean="0">
                <a:latin typeface="Arial"/>
                <a:cs typeface="Arial"/>
              </a:rPr>
              <a:t>c</a:t>
            </a:r>
            <a:r>
              <a:rPr sz="1600" spc="-9" dirty="0" smtClean="0">
                <a:latin typeface="Arial"/>
                <a:cs typeface="Arial"/>
              </a:rPr>
              <a:t>uerp</a:t>
            </a:r>
            <a:r>
              <a:rPr sz="1600" spc="0" dirty="0" smtClean="0">
                <a:latin typeface="Arial"/>
                <a:cs typeface="Arial"/>
              </a:rPr>
              <a:t>o y </a:t>
            </a:r>
            <a:r>
              <a:rPr sz="1600" spc="-9" dirty="0" smtClean="0">
                <a:latin typeface="Arial"/>
                <a:cs typeface="Arial"/>
              </a:rPr>
              <a:t>un</a:t>
            </a:r>
            <a:r>
              <a:rPr sz="1600" spc="0" dirty="0" smtClean="0">
                <a:latin typeface="Arial"/>
                <a:cs typeface="Arial"/>
              </a:rPr>
              <a:t>a </a:t>
            </a:r>
            <a:r>
              <a:rPr sz="1600" spc="-9" dirty="0" smtClean="0">
                <a:latin typeface="Arial"/>
                <a:cs typeface="Arial"/>
              </a:rPr>
              <a:t>par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30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qu</a:t>
            </a:r>
            <a:r>
              <a:rPr sz="1600" spc="0" dirty="0" smtClean="0">
                <a:latin typeface="Arial"/>
                <a:cs typeface="Arial"/>
              </a:rPr>
              <a:t>e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ono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39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latin typeface="Arial"/>
                <a:cs typeface="Arial"/>
              </a:rPr>
              <a:t>f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do</a:t>
            </a:r>
            <a:r>
              <a:rPr sz="1600" b="1" spc="-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de</a:t>
            </a:r>
            <a:r>
              <a:rPr sz="1600" b="1" spc="-14" dirty="0" smtClean="0">
                <a:latin typeface="Arial"/>
                <a:cs typeface="Arial"/>
              </a:rPr>
              <a:t> </a:t>
            </a:r>
            <a:r>
              <a:rPr sz="1600" b="1" spc="9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a </a:t>
            </a:r>
            <a:r>
              <a:rPr sz="1600" b="1" spc="-4" dirty="0" smtClean="0">
                <a:latin typeface="Arial"/>
                <a:cs typeface="Arial"/>
              </a:rPr>
              <a:t>ves</a:t>
            </a:r>
            <a:r>
              <a:rPr sz="1600" b="1" spc="9" dirty="0" smtClean="0">
                <a:latin typeface="Arial"/>
                <a:cs typeface="Arial"/>
              </a:rPr>
              <a:t>í</a:t>
            </a:r>
            <a:r>
              <a:rPr sz="1600" b="1" spc="-4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u</a:t>
            </a:r>
            <a:r>
              <a:rPr sz="1600" b="1" spc="9" dirty="0" smtClean="0">
                <a:latin typeface="Arial"/>
                <a:cs typeface="Arial"/>
              </a:rPr>
              <a:t>l</a:t>
            </a:r>
            <a:r>
              <a:rPr sz="1600" b="1" spc="-4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7957" y="4856402"/>
            <a:ext cx="642315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412" y="5288329"/>
            <a:ext cx="848359" cy="36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il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99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50" dirty="0" smtClean="0">
                <a:latin typeface="Times New Roman"/>
                <a:cs typeface="Times New Roman"/>
              </a:rPr>
              <a:t>y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8287" y="6125259"/>
            <a:ext cx="5723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66329" y="6125259"/>
            <a:ext cx="870989" cy="543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eá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6286">
              <a:lnSpc>
                <a:spcPct val="95825"/>
              </a:lnSpc>
              <a:spcBef>
                <a:spcPts val="60"/>
              </a:spcBef>
            </a:pPr>
            <a:r>
              <a:rPr sz="1200" spc="0" dirty="0" smtClean="0">
                <a:latin typeface="Times New Roman"/>
                <a:cs typeface="Times New Roman"/>
              </a:rPr>
              <a:t>de</a:t>
            </a:r>
            <a:r>
              <a:rPr sz="1200" spc="-19" dirty="0" smtClean="0">
                <a:latin typeface="Times New Roman"/>
                <a:cs typeface="Times New Roman"/>
              </a:rPr>
              <a:t> </a:t>
            </a:r>
            <a:r>
              <a:rPr sz="1200" spc="-79" dirty="0" smtClean="0">
                <a:latin typeface="Times New Roman"/>
                <a:cs typeface="Times New Roman"/>
              </a:rPr>
              <a:t>W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2801" y="1627187"/>
            <a:ext cx="4248150" cy="461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2333879"/>
            <a:ext cx="1322832" cy="0"/>
          </a:xfrm>
          <a:custGeom>
            <a:avLst/>
            <a:gdLst/>
            <a:ahLst/>
            <a:cxnLst/>
            <a:rect l="l" t="t" r="r" b="b"/>
            <a:pathLst>
              <a:path w="1322832">
                <a:moveTo>
                  <a:pt x="0" y="0"/>
                </a:moveTo>
                <a:lnTo>
                  <a:pt x="1322832" y="0"/>
                </a:lnTo>
              </a:path>
            </a:pathLst>
          </a:custGeom>
          <a:ln w="22606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1472" y="2333879"/>
            <a:ext cx="97536" cy="0"/>
          </a:xfrm>
          <a:custGeom>
            <a:avLst/>
            <a:gdLst/>
            <a:ahLst/>
            <a:cxnLst/>
            <a:rect l="l" t="t" r="r" b="b"/>
            <a:pathLst>
              <a:path w="97536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22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16976" y="2852801"/>
            <a:ext cx="431800" cy="936625"/>
          </a:xfrm>
          <a:custGeom>
            <a:avLst/>
            <a:gdLst/>
            <a:ahLst/>
            <a:cxnLst/>
            <a:rect l="l" t="t" r="r" b="b"/>
            <a:pathLst>
              <a:path w="431800" h="936625">
                <a:moveTo>
                  <a:pt x="0" y="0"/>
                </a:moveTo>
                <a:lnTo>
                  <a:pt x="431800" y="93662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5526" y="1844675"/>
            <a:ext cx="649224" cy="647700"/>
          </a:xfrm>
          <a:custGeom>
            <a:avLst/>
            <a:gdLst/>
            <a:ahLst/>
            <a:cxnLst/>
            <a:rect l="l" t="t" r="r" b="b"/>
            <a:pathLst>
              <a:path w="649224" h="647700">
                <a:moveTo>
                  <a:pt x="0" y="647700"/>
                </a:moveTo>
                <a:lnTo>
                  <a:pt x="64922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6325" y="3933825"/>
            <a:ext cx="144525" cy="2159000"/>
          </a:xfrm>
          <a:custGeom>
            <a:avLst/>
            <a:gdLst/>
            <a:ahLst/>
            <a:cxnLst/>
            <a:rect l="l" t="t" r="r" b="b"/>
            <a:pathLst>
              <a:path w="144525" h="2159000">
                <a:moveTo>
                  <a:pt x="0" y="0"/>
                </a:moveTo>
                <a:lnTo>
                  <a:pt x="144525" y="21590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24750" y="3213100"/>
            <a:ext cx="503300" cy="1511300"/>
          </a:xfrm>
          <a:custGeom>
            <a:avLst/>
            <a:gdLst/>
            <a:ahLst/>
            <a:cxnLst/>
            <a:rect l="l" t="t" r="r" b="b"/>
            <a:pathLst>
              <a:path w="503300" h="1511300">
                <a:moveTo>
                  <a:pt x="0" y="0"/>
                </a:moveTo>
                <a:lnTo>
                  <a:pt x="503300" y="15113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5575" y="4437126"/>
            <a:ext cx="109600" cy="863600"/>
          </a:xfrm>
          <a:custGeom>
            <a:avLst/>
            <a:gdLst/>
            <a:ahLst/>
            <a:cxnLst/>
            <a:rect l="l" t="t" r="r" b="b"/>
            <a:pathLst>
              <a:path w="109600" h="863600">
                <a:moveTo>
                  <a:pt x="0" y="0"/>
                </a:moveTo>
                <a:lnTo>
                  <a:pt x="109600" y="8636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2950" y="5084826"/>
            <a:ext cx="107950" cy="865124"/>
          </a:xfrm>
          <a:custGeom>
            <a:avLst/>
            <a:gdLst/>
            <a:ahLst/>
            <a:cxnLst/>
            <a:rect l="l" t="t" r="r" b="b"/>
            <a:pathLst>
              <a:path w="107950" h="865124">
                <a:moveTo>
                  <a:pt x="0" y="0"/>
                </a:moveTo>
                <a:lnTo>
                  <a:pt x="107950" y="86512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1725" y="4868799"/>
            <a:ext cx="323850" cy="1081151"/>
          </a:xfrm>
          <a:custGeom>
            <a:avLst/>
            <a:gdLst/>
            <a:ahLst/>
            <a:cxnLst/>
            <a:rect l="l" t="t" r="r" b="b"/>
            <a:pathLst>
              <a:path w="323850" h="1081151">
                <a:moveTo>
                  <a:pt x="0" y="0"/>
                </a:moveTo>
                <a:lnTo>
                  <a:pt x="323850" y="1081151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244" y="581063"/>
            <a:ext cx="6208676" cy="1773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3460">
              <a:lnSpc>
                <a:spcPts val="6640"/>
              </a:lnSpc>
              <a:spcBef>
                <a:spcPts val="332"/>
              </a:spcBef>
            </a:pPr>
            <a:r>
              <a:rPr sz="9000" b="1" spc="0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Pá</a:t>
            </a:r>
            <a:r>
              <a:rPr sz="9000" b="1" spc="9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n</a:t>
            </a:r>
            <a:r>
              <a:rPr sz="9000" b="1" spc="0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creas</a:t>
            </a:r>
            <a:endParaRPr sz="6000">
              <a:latin typeface="Arial Black"/>
              <a:cs typeface="Arial Black"/>
            </a:endParaRPr>
          </a:p>
          <a:p>
            <a:pPr marL="12700" marR="114345">
              <a:lnSpc>
                <a:spcPct val="95825"/>
              </a:lnSpc>
              <a:spcBef>
                <a:spcPts val="3397"/>
              </a:spcBef>
            </a:pPr>
            <a:r>
              <a:rPr sz="1400" spc="0" dirty="0" smtClean="0">
                <a:latin typeface="Arial"/>
                <a:cs typeface="Arial"/>
              </a:rPr>
              <a:t>Ó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gan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du</a:t>
            </a:r>
            <a:r>
              <a:rPr sz="1400" spc="0" dirty="0" smtClean="0">
                <a:latin typeface="Arial"/>
                <a:cs typeface="Arial"/>
              </a:rPr>
              <a:t>lar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 marR="114345">
              <a:lnSpc>
                <a:spcPct val="95825"/>
              </a:lnSpc>
              <a:spcBef>
                <a:spcPts val="75"/>
              </a:spcBef>
            </a:pP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unc</a:t>
            </a:r>
            <a:r>
              <a:rPr sz="1600" b="1" spc="4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ón</a:t>
            </a:r>
            <a:r>
              <a:rPr sz="1600" b="1" spc="-29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9" dirty="0" smtClean="0">
                <a:solidFill>
                  <a:srgbClr val="006FC0"/>
                </a:solidFill>
                <a:latin typeface="Arial"/>
                <a:cs typeface="Arial"/>
              </a:rPr>
              <a:t>mi</a:t>
            </a:r>
            <a:r>
              <a:rPr sz="1600" b="1" spc="-4" dirty="0" smtClean="0">
                <a:solidFill>
                  <a:srgbClr val="006FC0"/>
                </a:solidFill>
                <a:latin typeface="Arial"/>
                <a:cs typeface="Arial"/>
              </a:rPr>
              <a:t>x</a:t>
            </a: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b="1" spc="0" dirty="0" smtClean="0">
                <a:latin typeface="Arial"/>
                <a:cs typeface="Arial"/>
              </a:rPr>
              <a:t>,</a:t>
            </a:r>
            <a:r>
              <a:rPr sz="1400" b="1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par</a:t>
            </a:r>
            <a:r>
              <a:rPr sz="1400" spc="0" dirty="0" smtClean="0"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2878" y="1541702"/>
            <a:ext cx="483819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34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-44" dirty="0" smtClean="0">
                <a:latin typeface="Times New Roman"/>
                <a:cs typeface="Times New Roman"/>
              </a:rPr>
              <a:t>lí</a:t>
            </a:r>
            <a:r>
              <a:rPr sz="1200" spc="19" dirty="0" smtClean="0">
                <a:latin typeface="Times New Roman"/>
                <a:cs typeface="Times New Roman"/>
              </a:rPr>
              <a:t>a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2366276"/>
            <a:ext cx="2761598" cy="1739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ica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j</a:t>
            </a:r>
            <a:r>
              <a:rPr sz="1400" spc="-4" dirty="0" smtClean="0">
                <a:latin typeface="Arial"/>
                <a:cs typeface="Arial"/>
              </a:rPr>
              <a:t>ugo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pan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eá</a:t>
            </a:r>
            <a:r>
              <a:rPr sz="1400" spc="0" dirty="0" smtClean="0">
                <a:latin typeface="Arial"/>
                <a:cs typeface="Arial"/>
              </a:rPr>
              <a:t>tic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ega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duoden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per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ig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sti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los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s,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 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abo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ho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ona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ins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eg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angr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 f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nda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3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bo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6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-4" dirty="0" smtClean="0">
                <a:latin typeface="Arial"/>
                <a:cs typeface="Arial"/>
              </a:rPr>
              <a:t>ú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ar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 marR="17967">
              <a:lnSpc>
                <a:spcPct val="95825"/>
              </a:lnSpc>
              <a:spcBef>
                <a:spcPts val="335"/>
              </a:spcBef>
            </a:pP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5358" y="3760265"/>
            <a:ext cx="576817" cy="36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905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2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423799"/>
            <a:ext cx="2688763" cy="1297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745"/>
              </a:lnSpc>
              <a:spcBef>
                <a:spcPts val="87"/>
              </a:spcBef>
            </a:pPr>
            <a:r>
              <a:rPr sz="1400" spc="4" dirty="0" smtClean="0">
                <a:latin typeface="Arial"/>
                <a:cs typeface="Arial"/>
              </a:rPr>
              <a:t>P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 f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un</a:t>
            </a: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1600" b="1" spc="4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ón</a:t>
            </a:r>
            <a:r>
              <a:rPr sz="1600" b="1" spc="-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r>
              <a:rPr sz="1600" b="1" spc="4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spc="0" dirty="0" smtClean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est</a:t>
            </a:r>
            <a:r>
              <a:rPr sz="1600" b="1" spc="4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600" b="1" spc="-9" dirty="0" smtClean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1600" b="1" spc="4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2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400" spc="-4" dirty="0" smtClean="0">
                <a:latin typeface="Arial"/>
                <a:cs typeface="Arial"/>
              </a:rPr>
              <a:t>pán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rea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sta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pue</a:t>
            </a:r>
            <a:r>
              <a:rPr sz="1400" spc="0" dirty="0" smtClean="0">
                <a:latin typeface="Arial"/>
                <a:cs typeface="Arial"/>
              </a:rPr>
              <a:t>sto</a:t>
            </a:r>
            <a:r>
              <a:rPr sz="1400" spc="-3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ú</a:t>
            </a:r>
            <a:r>
              <a:rPr sz="1400" spc="0" dirty="0" smtClean="0">
                <a:latin typeface="Arial"/>
                <a:cs typeface="Arial"/>
              </a:rPr>
              <a:t>ltipl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id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re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is,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bo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n c</a:t>
            </a:r>
            <a:r>
              <a:rPr sz="1400" spc="-4" dirty="0" smtClean="0">
                <a:latin typeface="Arial"/>
                <a:cs typeface="Arial"/>
              </a:rPr>
              <a:t>ondu</a:t>
            </a:r>
            <a:r>
              <a:rPr sz="1400" spc="0" dirty="0" smtClean="0">
                <a:latin typeface="Arial"/>
                <a:cs typeface="Arial"/>
              </a:rPr>
              <a:t>cto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on</a:t>
            </a:r>
            <a:r>
              <a:rPr sz="1400" spc="0" dirty="0" smtClean="0">
                <a:latin typeface="Arial"/>
                <a:cs typeface="Arial"/>
              </a:rPr>
              <a:t>sta</a:t>
            </a:r>
            <a:r>
              <a:rPr sz="1400" spc="-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tre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por</a:t>
            </a:r>
            <a:r>
              <a:rPr sz="1400" spc="0" dirty="0" smtClean="0">
                <a:latin typeface="Arial"/>
                <a:cs typeface="Arial"/>
              </a:rPr>
              <a:t>cio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s: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abe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uerp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2354" y="4610149"/>
            <a:ext cx="721258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po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6030" y="6009190"/>
            <a:ext cx="755571" cy="543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325"/>
              </a:lnSpc>
              <a:spcBef>
                <a:spcPts val="66"/>
              </a:spcBef>
            </a:pPr>
            <a:r>
              <a:rPr sz="1200" spc="-29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 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1070" y="6225234"/>
            <a:ext cx="721410" cy="361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4" dirty="0" smtClean="0">
                <a:latin typeface="Times New Roman"/>
                <a:cs typeface="Times New Roman"/>
              </a:rPr>
              <a:t>ez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09978" y="291828"/>
            <a:ext cx="4326026" cy="1965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5500" marR="45720">
              <a:lnSpc>
                <a:spcPts val="7950"/>
              </a:lnSpc>
              <a:spcBef>
                <a:spcPts val="397"/>
              </a:spcBef>
            </a:pPr>
            <a:r>
              <a:rPr sz="10800" b="1" spc="0" baseline="4267" dirty="0" smtClean="0">
                <a:solidFill>
                  <a:srgbClr val="AAE9F1"/>
                </a:solidFill>
                <a:latin typeface="Arial Black"/>
                <a:cs typeface="Arial Black"/>
              </a:rPr>
              <a:t>BOCA</a:t>
            </a:r>
            <a:endParaRPr sz="7200">
              <a:latin typeface="Arial Black"/>
              <a:cs typeface="Arial Black"/>
            </a:endParaRPr>
          </a:p>
          <a:p>
            <a:pPr marL="12700">
              <a:lnSpc>
                <a:spcPct val="95825"/>
              </a:lnSpc>
              <a:spcBef>
                <a:spcPts val="4321"/>
              </a:spcBef>
            </a:pPr>
            <a:r>
              <a:rPr sz="2400" spc="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dig</a:t>
            </a:r>
            <a:r>
              <a:rPr sz="2400" b="1" spc="4" dirty="0" smtClean="0">
                <a:latin typeface="Arial"/>
                <a:cs typeface="Arial"/>
              </a:rPr>
              <a:t>es</a:t>
            </a:r>
            <a:r>
              <a:rPr sz="2400" b="1" spc="0" dirty="0" smtClean="0">
                <a:latin typeface="Arial"/>
                <a:cs typeface="Arial"/>
              </a:rPr>
              <a:t>tión</a:t>
            </a:r>
            <a:r>
              <a:rPr sz="2400" b="1" spc="-3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1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ie</a:t>
            </a:r>
            <a:r>
              <a:rPr sz="2400" spc="9" dirty="0" smtClean="0">
                <a:latin typeface="Arial"/>
                <a:cs typeface="Arial"/>
              </a:rPr>
              <a:t>n</a:t>
            </a:r>
            <a:r>
              <a:rPr sz="2400" spc="-25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9" dirty="0" smtClean="0">
                <a:latin typeface="Arial"/>
                <a:cs typeface="Arial"/>
              </a:rPr>
              <a:t>u</a:t>
            </a:r>
            <a:r>
              <a:rPr sz="2400" spc="4" dirty="0" smtClean="0">
                <a:latin typeface="Arial"/>
                <a:cs typeface="Arial"/>
              </a:rPr>
              <a:t>and</a:t>
            </a:r>
            <a:r>
              <a:rPr sz="2400" spc="0" dirty="0" smtClean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9781" y="1927256"/>
            <a:ext cx="11671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5222" y="2293023"/>
            <a:ext cx="6643733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cu</a:t>
            </a:r>
            <a:r>
              <a:rPr sz="2400" spc="9" dirty="0" smtClean="0">
                <a:latin typeface="Arial"/>
                <a:cs typeface="Arial"/>
              </a:rPr>
              <a:t>b</a:t>
            </a:r>
            <a:r>
              <a:rPr sz="2400" spc="-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los </a:t>
            </a:r>
            <a:r>
              <a:rPr sz="2400" spc="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29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idid</a:t>
            </a:r>
            <a:r>
              <a:rPr sz="2400" spc="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pa</a:t>
            </a:r>
            <a:r>
              <a:rPr sz="2400" spc="-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14" dirty="0" smtClean="0">
                <a:latin typeface="Arial"/>
                <a:cs typeface="Arial"/>
              </a:rPr>
              <a:t>í</a:t>
            </a:r>
            <a:r>
              <a:rPr sz="2400" spc="0" dirty="0" smtClean="0">
                <a:latin typeface="Arial"/>
                <a:cs typeface="Arial"/>
              </a:rPr>
              <a:t>cul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25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 </a:t>
            </a:r>
            <a:r>
              <a:rPr sz="2400" spc="9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9" dirty="0" smtClean="0">
                <a:latin typeface="Arial"/>
                <a:cs typeface="Arial"/>
              </a:rPr>
              <a:t>g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sti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222" y="3756698"/>
            <a:ext cx="7182353" cy="2159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55" marR="39873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deglu</a:t>
            </a:r>
            <a:r>
              <a:rPr sz="2400" b="1" spc="4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ión</a:t>
            </a:r>
            <a:r>
              <a:rPr sz="2400" b="1" spc="-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lu</a:t>
            </a:r>
            <a:r>
              <a:rPr sz="2400" spc="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ia y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</a:t>
            </a:r>
            <a:r>
              <a:rPr sz="2400" spc="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tin</a:t>
            </a:r>
            <a:r>
              <a:rPr sz="2400" spc="9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spc="14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od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au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o</a:t>
            </a:r>
            <a:r>
              <a:rPr sz="2400" spc="14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á</a:t>
            </a:r>
            <a:r>
              <a:rPr sz="2400" spc="0" dirty="0" smtClean="0">
                <a:latin typeface="Arial"/>
                <a:cs typeface="Arial"/>
              </a:rPr>
              <a:t>tic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5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pa</a:t>
            </a:r>
            <a:r>
              <a:rPr sz="2400" spc="0" dirty="0" smtClean="0">
                <a:latin typeface="Arial"/>
                <a:cs typeface="Arial"/>
              </a:rPr>
              <a:t>ra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ped</a:t>
            </a:r>
            <a:r>
              <a:rPr sz="2400" spc="0" dirty="0" smtClean="0">
                <a:latin typeface="Arial"/>
                <a:cs typeface="Arial"/>
              </a:rPr>
              <a:t>ir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-14" dirty="0" smtClean="0">
                <a:latin typeface="Arial"/>
                <a:cs typeface="Arial"/>
              </a:rPr>
              <a:t>q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9" dirty="0" smtClean="0">
                <a:latin typeface="Arial"/>
                <a:cs typeface="Arial"/>
              </a:rPr>
              <a:t>o</a:t>
            </a:r>
            <a:r>
              <a:rPr sz="2400" spc="1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ida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pued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pa</a:t>
            </a:r>
            <a:r>
              <a:rPr sz="2400" spc="0" dirty="0" smtClean="0">
                <a:latin typeface="Arial"/>
                <a:cs typeface="Arial"/>
              </a:rPr>
              <a:t>sar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 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á</a:t>
            </a:r>
            <a:r>
              <a:rPr sz="2400" spc="-14" dirty="0" smtClean="0">
                <a:latin typeface="Arial"/>
                <a:cs typeface="Arial"/>
              </a:rPr>
              <a:t>q</a:t>
            </a:r>
            <a:r>
              <a:rPr sz="2400" spc="4" dirty="0" smtClean="0">
                <a:latin typeface="Arial"/>
                <a:cs typeface="Arial"/>
              </a:rPr>
              <a:t>ue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 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lca</a:t>
            </a:r>
            <a:r>
              <a:rPr sz="2400" spc="4" dirty="0" smtClean="0">
                <a:latin typeface="Arial"/>
                <a:cs typeface="Arial"/>
              </a:rPr>
              <a:t>n</a:t>
            </a:r>
            <a:r>
              <a:rPr sz="2400" spc="-25" dirty="0" smtClean="0">
                <a:latin typeface="Arial"/>
                <a:cs typeface="Arial"/>
              </a:rPr>
              <a:t>z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 los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4" dirty="0" smtClean="0">
                <a:latin typeface="Arial"/>
                <a:cs typeface="Arial"/>
              </a:rPr>
              <a:t>mone</a:t>
            </a:r>
            <a:r>
              <a:rPr sz="2400" spc="0" dirty="0" smtClean="0">
                <a:latin typeface="Arial"/>
                <a:cs typeface="Arial"/>
              </a:rPr>
              <a:t>s.</a:t>
            </a:r>
            <a:r>
              <a:rPr sz="2400" spc="-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ep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9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lo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is se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ci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1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9" dirty="0" smtClean="0">
                <a:latin typeface="Arial"/>
                <a:cs typeface="Arial"/>
              </a:rPr>
              <a:t> a</a:t>
            </a:r>
            <a:r>
              <a:rPr sz="2400" spc="0" dirty="0" smtClean="0">
                <a:latin typeface="Arial"/>
                <a:cs typeface="Arial"/>
              </a:rPr>
              <a:t>l </a:t>
            </a:r>
            <a:r>
              <a:rPr sz="2400" spc="1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is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63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ie</a:t>
            </a:r>
            <a:r>
              <a:rPr sz="2400" spc="19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-14" dirty="0" smtClean="0">
                <a:latin typeface="Arial"/>
                <a:cs typeface="Arial"/>
              </a:rPr>
              <a:t>q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 </a:t>
            </a:r>
            <a:r>
              <a:rPr sz="2400" spc="4" dirty="0" smtClean="0">
                <a:latin typeface="Arial"/>
                <a:cs typeface="Arial"/>
              </a:rPr>
              <a:t>pa</a:t>
            </a: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9" dirty="0" smtClean="0">
                <a:latin typeface="Arial"/>
                <a:cs typeface="Arial"/>
              </a:rPr>
              <a:t>d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 </a:t>
            </a:r>
            <a:r>
              <a:rPr sz="2400" spc="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9" dirty="0" smtClean="0">
                <a:latin typeface="Arial"/>
                <a:cs typeface="Arial"/>
              </a:rPr>
              <a:t>n</a:t>
            </a:r>
            <a:r>
              <a:rPr sz="2400" spc="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le</a:t>
            </a:r>
            <a:r>
              <a:rPr sz="2400" spc="-19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9" dirty="0" smtClean="0">
                <a:latin typeface="Arial"/>
                <a:cs typeface="Arial"/>
              </a:rPr>
              <a:t> p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ra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25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it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-14" dirty="0" smtClean="0">
                <a:latin typeface="Arial"/>
                <a:cs typeface="Arial"/>
              </a:rPr>
              <a:t>q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1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ida s</a:t>
            </a:r>
            <a:r>
              <a:rPr sz="2400" spc="4" dirty="0" smtClean="0">
                <a:latin typeface="Arial"/>
                <a:cs typeface="Arial"/>
              </a:rPr>
              <a:t>ub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 </a:t>
            </a:r>
            <a:r>
              <a:rPr sz="2400" spc="4" dirty="0" smtClean="0">
                <a:latin typeface="Arial"/>
                <a:cs typeface="Arial"/>
              </a:rPr>
              <a:t>na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-25" dirty="0" smtClean="0">
                <a:latin typeface="Arial"/>
                <a:cs typeface="Arial"/>
              </a:rPr>
              <a:t>z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0978" y="498493"/>
            <a:ext cx="4576793" cy="864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5"/>
              </a:lnSpc>
              <a:spcBef>
                <a:spcPts val="340"/>
              </a:spcBef>
            </a:pPr>
            <a:r>
              <a:rPr sz="9900" b="1" spc="0" baseline="1432" dirty="0" smtClean="0">
                <a:solidFill>
                  <a:srgbClr val="AAE9F1"/>
                </a:solidFill>
                <a:latin typeface="Arial Black"/>
                <a:cs typeface="Arial Black"/>
              </a:rPr>
              <a:t>ESÓ</a:t>
            </a:r>
            <a:r>
              <a:rPr sz="9900" b="1" spc="-619" baseline="1432" dirty="0" smtClean="0">
                <a:solidFill>
                  <a:srgbClr val="AAE9F1"/>
                </a:solidFill>
                <a:latin typeface="Arial Black"/>
                <a:cs typeface="Arial Black"/>
              </a:rPr>
              <a:t>F</a:t>
            </a:r>
            <a:r>
              <a:rPr sz="9900" b="1" spc="-119" baseline="1432" dirty="0" smtClean="0">
                <a:solidFill>
                  <a:srgbClr val="AAE9F1"/>
                </a:solidFill>
                <a:latin typeface="Arial Black"/>
                <a:cs typeface="Arial Black"/>
              </a:rPr>
              <a:t>A</a:t>
            </a:r>
            <a:r>
              <a:rPr sz="9900" b="1" spc="0" baseline="1432" dirty="0" smtClean="0">
                <a:solidFill>
                  <a:srgbClr val="AAE9F1"/>
                </a:solidFill>
                <a:latin typeface="Arial Black"/>
                <a:cs typeface="Arial Black"/>
              </a:rPr>
              <a:t>GO</a:t>
            </a:r>
            <a:endParaRPr sz="6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320" y="2648076"/>
            <a:ext cx="6501270" cy="2234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30">
              <a:lnSpc>
                <a:spcPts val="2720"/>
              </a:lnSpc>
              <a:spcBef>
                <a:spcPts val="136"/>
              </a:spcBef>
            </a:pPr>
            <a:r>
              <a:rPr sz="3600" b="1" spc="0" baseline="3939" dirty="0" smtClean="0">
                <a:latin typeface="Arial Black"/>
                <a:cs typeface="Arial Black"/>
              </a:rPr>
              <a:t>El al</a:t>
            </a:r>
            <a:r>
              <a:rPr sz="3600" b="1" spc="-9" baseline="3939" dirty="0" smtClean="0">
                <a:latin typeface="Arial Black"/>
                <a:cs typeface="Arial Black"/>
              </a:rPr>
              <a:t>i</a:t>
            </a:r>
            <a:r>
              <a:rPr sz="3600" b="1" spc="0" baseline="3939" dirty="0" smtClean="0">
                <a:latin typeface="Arial Black"/>
                <a:cs typeface="Arial Black"/>
              </a:rPr>
              <a:t>me</a:t>
            </a:r>
            <a:r>
              <a:rPr sz="3600" b="1" spc="4" baseline="3939" dirty="0" smtClean="0">
                <a:latin typeface="Arial Black"/>
                <a:cs typeface="Arial Black"/>
              </a:rPr>
              <a:t>n</a:t>
            </a:r>
            <a:r>
              <a:rPr sz="3600" b="1" spc="-9" baseline="3939" dirty="0" smtClean="0">
                <a:latin typeface="Arial Black"/>
                <a:cs typeface="Arial Black"/>
              </a:rPr>
              <a:t>t</a:t>
            </a:r>
            <a:r>
              <a:rPr sz="3600" b="1" spc="0" baseline="3939" dirty="0" smtClean="0">
                <a:latin typeface="Arial Black"/>
                <a:cs typeface="Arial Black"/>
              </a:rPr>
              <a:t>o no b</a:t>
            </a:r>
            <a:r>
              <a:rPr sz="3600" b="1" spc="9" baseline="3939" dirty="0" smtClean="0">
                <a:latin typeface="Arial Black"/>
                <a:cs typeface="Arial Black"/>
              </a:rPr>
              <a:t>a</a:t>
            </a:r>
            <a:r>
              <a:rPr sz="3600" b="1" spc="-4" baseline="3939" dirty="0" smtClean="0">
                <a:latin typeface="Arial Black"/>
                <a:cs typeface="Arial Black"/>
              </a:rPr>
              <a:t>j</a:t>
            </a:r>
            <a:r>
              <a:rPr sz="3600" b="1" spc="0" baseline="3939" dirty="0" smtClean="0">
                <a:latin typeface="Arial Black"/>
                <a:cs typeface="Arial Black"/>
              </a:rPr>
              <a:t>a</a:t>
            </a:r>
            <a:r>
              <a:rPr sz="3600" b="1" spc="-25" baseline="3939" dirty="0" smtClean="0">
                <a:latin typeface="Arial Black"/>
                <a:cs typeface="Arial Black"/>
              </a:rPr>
              <a:t> </a:t>
            </a:r>
            <a:r>
              <a:rPr sz="3600" b="1" spc="0" baseline="3939" dirty="0" smtClean="0">
                <a:latin typeface="Arial Black"/>
                <a:cs typeface="Arial Black"/>
              </a:rPr>
              <a:t>p</a:t>
            </a:r>
            <a:r>
              <a:rPr sz="3600" b="1" spc="9" baseline="3939" dirty="0" smtClean="0">
                <a:latin typeface="Arial Black"/>
                <a:cs typeface="Arial Black"/>
              </a:rPr>
              <a:t>o</a:t>
            </a:r>
            <a:r>
              <a:rPr sz="3600" b="1" spc="0" baseline="3939" dirty="0" smtClean="0">
                <a:latin typeface="Arial Black"/>
                <a:cs typeface="Arial Black"/>
              </a:rPr>
              <a:t>r</a:t>
            </a:r>
            <a:r>
              <a:rPr sz="3600" b="1" spc="-14" baseline="3939" dirty="0" smtClean="0">
                <a:latin typeface="Arial Black"/>
                <a:cs typeface="Arial Black"/>
              </a:rPr>
              <a:t> </a:t>
            </a:r>
            <a:r>
              <a:rPr sz="3600" b="1" spc="0" baseline="3939" dirty="0" smtClean="0">
                <a:latin typeface="Arial Black"/>
                <a:cs typeface="Arial Black"/>
              </a:rPr>
              <a:t>e</a:t>
            </a:r>
            <a:r>
              <a:rPr sz="3600" b="1" spc="-39" baseline="3939" dirty="0" smtClean="0">
                <a:latin typeface="Arial Black"/>
                <a:cs typeface="Arial Black"/>
              </a:rPr>
              <a:t>f</a:t>
            </a:r>
            <a:r>
              <a:rPr sz="3600" b="1" spc="0" baseline="3939" dirty="0" smtClean="0">
                <a:latin typeface="Arial Black"/>
                <a:cs typeface="Arial Black"/>
              </a:rPr>
              <a:t>e</a:t>
            </a:r>
            <a:r>
              <a:rPr sz="3600" b="1" spc="9" baseline="3939" dirty="0" smtClean="0">
                <a:latin typeface="Arial Black"/>
                <a:cs typeface="Arial Black"/>
              </a:rPr>
              <a:t>c</a:t>
            </a:r>
            <a:r>
              <a:rPr sz="3600" b="1" spc="-9" baseline="3939" dirty="0" smtClean="0">
                <a:latin typeface="Arial Black"/>
                <a:cs typeface="Arial Black"/>
              </a:rPr>
              <a:t>t</a:t>
            </a:r>
            <a:r>
              <a:rPr sz="3600" b="1" spc="0" baseline="3939" dirty="0" smtClean="0">
                <a:latin typeface="Arial Black"/>
                <a:cs typeface="Arial Black"/>
              </a:rPr>
              <a:t>o de</a:t>
            </a:r>
            <a:endParaRPr sz="2400">
              <a:latin typeface="Arial Black"/>
              <a:cs typeface="Arial Black"/>
            </a:endParaRPr>
          </a:p>
          <a:p>
            <a:pPr marL="12700" marR="45765">
              <a:lnSpc>
                <a:spcPts val="2880"/>
              </a:lnSpc>
              <a:spcBef>
                <a:spcPts val="8"/>
              </a:spcBef>
            </a:pPr>
            <a:r>
              <a:rPr sz="3600" b="1" spc="54" baseline="2954" dirty="0" smtClean="0">
                <a:latin typeface="Arial Black"/>
                <a:cs typeface="Arial Black"/>
              </a:rPr>
              <a:t>g</a:t>
            </a:r>
            <a:r>
              <a:rPr sz="3600" b="1" spc="34" baseline="2954" dirty="0" smtClean="0">
                <a:latin typeface="Arial Black"/>
                <a:cs typeface="Arial Black"/>
              </a:rPr>
              <a:t>r</a:t>
            </a:r>
            <a:r>
              <a:rPr sz="3600" b="1" spc="-39" baseline="2954" dirty="0" smtClean="0">
                <a:latin typeface="Arial Black"/>
                <a:cs typeface="Arial Black"/>
              </a:rPr>
              <a:t>a</a:t>
            </a:r>
            <a:r>
              <a:rPr sz="3600" b="1" spc="-75" baseline="2954" dirty="0" smtClean="0">
                <a:latin typeface="Arial Black"/>
                <a:cs typeface="Arial Black"/>
              </a:rPr>
              <a:t>v</a:t>
            </a:r>
            <a:r>
              <a:rPr sz="3600" b="1" spc="4" baseline="2954" dirty="0" smtClean="0">
                <a:latin typeface="Arial Black"/>
                <a:cs typeface="Arial Black"/>
              </a:rPr>
              <a:t>eda</a:t>
            </a:r>
            <a:r>
              <a:rPr sz="3600" b="1" spc="0" baseline="2954" dirty="0" smtClean="0">
                <a:latin typeface="Arial Black"/>
                <a:cs typeface="Arial Black"/>
              </a:rPr>
              <a:t>d</a:t>
            </a:r>
            <a:r>
              <a:rPr sz="3600" b="1" spc="-25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s</a:t>
            </a:r>
            <a:r>
              <a:rPr sz="3600" b="1" spc="-9" baseline="2954" dirty="0" smtClean="0">
                <a:latin typeface="Arial Black"/>
                <a:cs typeface="Arial Black"/>
              </a:rPr>
              <a:t>i</a:t>
            </a:r>
            <a:r>
              <a:rPr sz="3600" b="1" spc="4" baseline="2954" dirty="0" smtClean="0">
                <a:latin typeface="Arial Black"/>
                <a:cs typeface="Arial Black"/>
              </a:rPr>
              <a:t>n</a:t>
            </a:r>
            <a:r>
              <a:rPr sz="3600" b="1" spc="0" baseline="2954" dirty="0" smtClean="0">
                <a:latin typeface="Arial Black"/>
                <a:cs typeface="Arial Black"/>
              </a:rPr>
              <a:t>o d</a:t>
            </a:r>
            <a:r>
              <a:rPr sz="3600" b="1" spc="-14" baseline="2954" dirty="0" smtClean="0">
                <a:latin typeface="Arial Black"/>
                <a:cs typeface="Arial Black"/>
              </a:rPr>
              <a:t>e</a:t>
            </a:r>
            <a:r>
              <a:rPr sz="3600" b="1" spc="4" baseline="2954" dirty="0" smtClean="0">
                <a:latin typeface="Arial Black"/>
                <a:cs typeface="Arial Black"/>
              </a:rPr>
              <a:t>b</a:t>
            </a:r>
            <a:r>
              <a:rPr sz="3600" b="1" spc="0" baseline="2954" dirty="0" smtClean="0">
                <a:latin typeface="Arial Black"/>
                <a:cs typeface="Arial Black"/>
              </a:rPr>
              <a:t>ido</a:t>
            </a:r>
            <a:r>
              <a:rPr sz="3600" b="1" spc="-24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a un</a:t>
            </a:r>
            <a:r>
              <a:rPr sz="3600" b="1" spc="9" baseline="2954" dirty="0" smtClean="0">
                <a:latin typeface="Arial Black"/>
                <a:cs typeface="Arial Black"/>
              </a:rPr>
              <a:t>a</a:t>
            </a:r>
            <a:r>
              <a:rPr sz="3600" b="1" spc="0" baseline="2954" dirty="0" smtClean="0">
                <a:latin typeface="Arial Black"/>
                <a:cs typeface="Arial Black"/>
              </a:rPr>
              <a:t>s</a:t>
            </a:r>
            <a:r>
              <a:rPr sz="3600" b="1" spc="-34" baseline="2954" dirty="0" smtClean="0">
                <a:latin typeface="Arial Black"/>
                <a:cs typeface="Arial Black"/>
              </a:rPr>
              <a:t> </a:t>
            </a:r>
            <a:r>
              <a:rPr sz="3600" b="1" spc="4" baseline="2954" dirty="0" smtClean="0">
                <a:latin typeface="Arial Black"/>
                <a:cs typeface="Arial Black"/>
              </a:rPr>
              <a:t>onda</a:t>
            </a:r>
            <a:r>
              <a:rPr sz="3600" b="1" spc="0" baseline="2954" dirty="0" smtClean="0">
                <a:latin typeface="Arial Black"/>
                <a:cs typeface="Arial Black"/>
              </a:rPr>
              <a:t>s</a:t>
            </a:r>
            <a:endParaRPr sz="2400">
              <a:latin typeface="Arial Black"/>
              <a:cs typeface="Arial Black"/>
            </a:endParaRPr>
          </a:p>
          <a:p>
            <a:pPr marL="12700" marR="45765">
              <a:lnSpc>
                <a:spcPts val="2885"/>
              </a:lnSpc>
              <a:spcBef>
                <a:spcPts val="0"/>
              </a:spcBef>
            </a:pPr>
            <a:r>
              <a:rPr sz="3600" b="1" spc="-9" baseline="2954" dirty="0" smtClean="0">
                <a:latin typeface="Arial Black"/>
                <a:cs typeface="Arial Black"/>
              </a:rPr>
              <a:t>r</a:t>
            </a:r>
            <a:r>
              <a:rPr sz="3600" b="1" spc="-4" baseline="2954" dirty="0" smtClean="0">
                <a:latin typeface="Arial Black"/>
                <a:cs typeface="Arial Black"/>
              </a:rPr>
              <a:t>í</a:t>
            </a:r>
            <a:r>
              <a:rPr sz="3600" b="1" spc="-9" baseline="2954" dirty="0" smtClean="0">
                <a:latin typeface="Arial Black"/>
                <a:cs typeface="Arial Black"/>
              </a:rPr>
              <a:t>t</a:t>
            </a:r>
            <a:r>
              <a:rPr sz="3600" b="1" spc="0" baseline="2954" dirty="0" smtClean="0">
                <a:latin typeface="Arial Black"/>
                <a:cs typeface="Arial Black"/>
              </a:rPr>
              <a:t>m</a:t>
            </a:r>
            <a:r>
              <a:rPr sz="3600" b="1" spc="-9" baseline="2954" dirty="0" smtClean="0">
                <a:latin typeface="Arial Black"/>
                <a:cs typeface="Arial Black"/>
              </a:rPr>
              <a:t>i</a:t>
            </a:r>
            <a:r>
              <a:rPr sz="3600" b="1" spc="0" baseline="2954" dirty="0" smtClean="0">
                <a:latin typeface="Arial Black"/>
                <a:cs typeface="Arial Black"/>
              </a:rPr>
              <a:t>c</a:t>
            </a:r>
            <a:r>
              <a:rPr sz="3600" b="1" spc="9" baseline="2954" dirty="0" smtClean="0">
                <a:latin typeface="Arial Black"/>
                <a:cs typeface="Arial Black"/>
              </a:rPr>
              <a:t>a</a:t>
            </a:r>
            <a:r>
              <a:rPr sz="3600" b="1" spc="0" baseline="2954" dirty="0" smtClean="0">
                <a:latin typeface="Arial Black"/>
                <a:cs typeface="Arial Black"/>
              </a:rPr>
              <a:t>s</a:t>
            </a:r>
            <a:r>
              <a:rPr sz="3600" b="1" spc="9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de</a:t>
            </a:r>
            <a:r>
              <a:rPr sz="3600" b="1" spc="-19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c</a:t>
            </a:r>
            <a:r>
              <a:rPr sz="3600" b="1" spc="9" baseline="2954" dirty="0" smtClean="0">
                <a:latin typeface="Arial Black"/>
                <a:cs typeface="Arial Black"/>
              </a:rPr>
              <a:t>o</a:t>
            </a:r>
            <a:r>
              <a:rPr sz="3600" b="1" spc="0" baseline="2954" dirty="0" smtClean="0">
                <a:latin typeface="Arial Black"/>
                <a:cs typeface="Arial Black"/>
              </a:rPr>
              <a:t>nt</a:t>
            </a:r>
            <a:r>
              <a:rPr sz="3600" b="1" spc="29" baseline="2954" dirty="0" smtClean="0">
                <a:latin typeface="Arial Black"/>
                <a:cs typeface="Arial Black"/>
              </a:rPr>
              <a:t>r</a:t>
            </a:r>
            <a:r>
              <a:rPr sz="3600" b="1" spc="0" baseline="2954" dirty="0" smtClean="0">
                <a:latin typeface="Arial Black"/>
                <a:cs typeface="Arial Black"/>
              </a:rPr>
              <a:t>a</a:t>
            </a:r>
            <a:r>
              <a:rPr sz="3600" b="1" spc="9" baseline="2954" dirty="0" smtClean="0">
                <a:latin typeface="Arial Black"/>
                <a:cs typeface="Arial Black"/>
              </a:rPr>
              <a:t>c</a:t>
            </a:r>
            <a:r>
              <a:rPr sz="3600" b="1" spc="0" baseline="2954" dirty="0" smtClean="0">
                <a:latin typeface="Arial Black"/>
                <a:cs typeface="Arial Black"/>
              </a:rPr>
              <a:t>ción</a:t>
            </a:r>
            <a:r>
              <a:rPr sz="3600" b="1" spc="-24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y</a:t>
            </a:r>
            <a:r>
              <a:rPr sz="3600" b="1" spc="-9" baseline="2954" dirty="0" smtClean="0">
                <a:latin typeface="Arial Black"/>
                <a:cs typeface="Arial Black"/>
              </a:rPr>
              <a:t> </a:t>
            </a:r>
            <a:r>
              <a:rPr sz="3600" b="1" spc="34" baseline="2954" dirty="0" smtClean="0">
                <a:latin typeface="Arial Black"/>
                <a:cs typeface="Arial Black"/>
              </a:rPr>
              <a:t>r</a:t>
            </a:r>
            <a:r>
              <a:rPr sz="3600" b="1" spc="0" baseline="2954" dirty="0" smtClean="0">
                <a:latin typeface="Arial Black"/>
                <a:cs typeface="Arial Black"/>
              </a:rPr>
              <a:t>elajación</a:t>
            </a:r>
            <a:endParaRPr sz="2400">
              <a:latin typeface="Arial Black"/>
              <a:cs typeface="Arial Black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2954" dirty="0" smtClean="0">
                <a:latin typeface="Arial Black"/>
                <a:cs typeface="Arial Black"/>
              </a:rPr>
              <a:t>mus</a:t>
            </a:r>
            <a:r>
              <a:rPr sz="3600" b="1" spc="9" baseline="2954" dirty="0" smtClean="0">
                <a:latin typeface="Arial Black"/>
                <a:cs typeface="Arial Black"/>
              </a:rPr>
              <a:t>c</a:t>
            </a:r>
            <a:r>
              <a:rPr sz="3600" b="1" spc="4" baseline="2954" dirty="0" smtClean="0">
                <a:latin typeface="Arial Black"/>
                <a:cs typeface="Arial Black"/>
              </a:rPr>
              <a:t>u</a:t>
            </a:r>
            <a:r>
              <a:rPr sz="3600" b="1" spc="0" baseline="2954" dirty="0" smtClean="0">
                <a:latin typeface="Arial Black"/>
                <a:cs typeface="Arial Black"/>
              </a:rPr>
              <a:t>lar</a:t>
            </a:r>
            <a:r>
              <a:rPr sz="3600" b="1" spc="-9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que</a:t>
            </a:r>
            <a:r>
              <a:rPr sz="3600" b="1" spc="-19" baseline="2954" dirty="0" smtClean="0">
                <a:latin typeface="Arial Black"/>
                <a:cs typeface="Arial Black"/>
              </a:rPr>
              <a:t> </a:t>
            </a:r>
            <a:r>
              <a:rPr sz="3600" b="1" spc="0" baseline="2954" dirty="0" smtClean="0">
                <a:latin typeface="Arial Black"/>
                <a:cs typeface="Arial Black"/>
              </a:rPr>
              <a:t>se d</a:t>
            </a:r>
            <a:r>
              <a:rPr sz="3600" b="1" spc="9" baseline="2954" dirty="0" smtClean="0">
                <a:latin typeface="Arial Black"/>
                <a:cs typeface="Arial Black"/>
              </a:rPr>
              <a:t>e</a:t>
            </a:r>
            <a:r>
              <a:rPr sz="3600" b="1" spc="4" baseline="2954" dirty="0" smtClean="0">
                <a:latin typeface="Arial Black"/>
                <a:cs typeface="Arial Black"/>
              </a:rPr>
              <a:t>no</a:t>
            </a:r>
            <a:r>
              <a:rPr sz="3600" b="1" spc="0" baseline="2954" dirty="0" smtClean="0">
                <a:latin typeface="Arial Black"/>
                <a:cs typeface="Arial Black"/>
              </a:rPr>
              <a:t>mina</a:t>
            </a:r>
            <a:endParaRPr sz="2400">
              <a:latin typeface="Arial Black"/>
              <a:cs typeface="Arial Black"/>
            </a:endParaRPr>
          </a:p>
          <a:p>
            <a:pPr marL="12700" marR="45765">
              <a:lnSpc>
                <a:spcPts val="6230"/>
              </a:lnSpc>
              <a:spcBef>
                <a:spcPts val="167"/>
              </a:spcBef>
            </a:pPr>
            <a:r>
              <a:rPr sz="5400" b="1" spc="0" dirty="0" smtClean="0">
                <a:solidFill>
                  <a:srgbClr val="006FC0"/>
                </a:solidFill>
                <a:latin typeface="Arial Black"/>
                <a:cs typeface="Arial Black"/>
              </a:rPr>
              <a:t>peristaltismo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95030" y="2648076"/>
            <a:ext cx="3753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1969" dirty="0" smtClean="0">
                <a:latin typeface="Arial Black"/>
                <a:cs typeface="Arial Black"/>
              </a:rPr>
              <a:t>l</a:t>
            </a:r>
            <a:r>
              <a:rPr sz="3600" b="1" spc="0" baseline="1969" dirty="0" smtClean="0">
                <a:latin typeface="Arial Black"/>
                <a:cs typeface="Arial Black"/>
              </a:rPr>
              <a:t>a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14088" y="1237488"/>
            <a:ext cx="69189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72000" y="1268476"/>
            <a:ext cx="576326" cy="57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0" y="1268476"/>
            <a:ext cx="576326" cy="576199"/>
          </a:xfrm>
          <a:custGeom>
            <a:avLst/>
            <a:gdLst/>
            <a:ahLst/>
            <a:cxnLst/>
            <a:rect l="l" t="t" r="r" b="b"/>
            <a:pathLst>
              <a:path w="576326" h="576199">
                <a:moveTo>
                  <a:pt x="0" y="288036"/>
                </a:moveTo>
                <a:lnTo>
                  <a:pt x="144017" y="288036"/>
                </a:lnTo>
                <a:lnTo>
                  <a:pt x="144017" y="0"/>
                </a:lnTo>
                <a:lnTo>
                  <a:pt x="432180" y="0"/>
                </a:lnTo>
                <a:lnTo>
                  <a:pt x="432180" y="288036"/>
                </a:lnTo>
                <a:lnTo>
                  <a:pt x="576326" y="288036"/>
                </a:lnTo>
                <a:lnTo>
                  <a:pt x="288163" y="576199"/>
                </a:lnTo>
                <a:lnTo>
                  <a:pt x="0" y="288036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9975" y="1989137"/>
            <a:ext cx="4608576" cy="461962"/>
          </a:xfrm>
          <a:custGeom>
            <a:avLst/>
            <a:gdLst/>
            <a:ahLst/>
            <a:cxnLst/>
            <a:rect l="l" t="t" r="r" b="b"/>
            <a:pathLst>
              <a:path w="4608576" h="461962">
                <a:moveTo>
                  <a:pt x="0" y="461962"/>
                </a:moveTo>
                <a:lnTo>
                  <a:pt x="4608576" y="461962"/>
                </a:lnTo>
                <a:lnTo>
                  <a:pt x="4608576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53056" y="2420112"/>
            <a:ext cx="332231" cy="432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11476" y="2451100"/>
            <a:ext cx="215900" cy="33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11476" y="2451100"/>
            <a:ext cx="215900" cy="330200"/>
          </a:xfrm>
          <a:custGeom>
            <a:avLst/>
            <a:gdLst/>
            <a:ahLst/>
            <a:cxnLst/>
            <a:rect l="l" t="t" r="r" b="b"/>
            <a:pathLst>
              <a:path w="215900" h="330200">
                <a:moveTo>
                  <a:pt x="0" y="222250"/>
                </a:moveTo>
                <a:lnTo>
                  <a:pt x="53975" y="222250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222250"/>
                </a:lnTo>
                <a:lnTo>
                  <a:pt x="215900" y="222250"/>
                </a:lnTo>
                <a:lnTo>
                  <a:pt x="107950" y="330200"/>
                </a:lnTo>
                <a:lnTo>
                  <a:pt x="0" y="222250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42304" y="2420112"/>
            <a:ext cx="332231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00851" y="2451100"/>
            <a:ext cx="215900" cy="33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00851" y="2451100"/>
            <a:ext cx="215900" cy="330200"/>
          </a:xfrm>
          <a:custGeom>
            <a:avLst/>
            <a:gdLst/>
            <a:ahLst/>
            <a:cxnLst/>
            <a:rect l="l" t="t" r="r" b="b"/>
            <a:pathLst>
              <a:path w="215900" h="330200">
                <a:moveTo>
                  <a:pt x="0" y="222250"/>
                </a:moveTo>
                <a:lnTo>
                  <a:pt x="53975" y="222250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222250"/>
                </a:lnTo>
                <a:lnTo>
                  <a:pt x="215900" y="222250"/>
                </a:lnTo>
                <a:lnTo>
                  <a:pt x="107950" y="330200"/>
                </a:lnTo>
                <a:lnTo>
                  <a:pt x="0" y="222250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35600" y="2781363"/>
            <a:ext cx="1873250" cy="338137"/>
          </a:xfrm>
          <a:custGeom>
            <a:avLst/>
            <a:gdLst/>
            <a:ahLst/>
            <a:cxnLst/>
            <a:rect l="l" t="t" r="r" b="b"/>
            <a:pathLst>
              <a:path w="1873250" h="338137">
                <a:moveTo>
                  <a:pt x="0" y="338137"/>
                </a:moveTo>
                <a:lnTo>
                  <a:pt x="1873250" y="338137"/>
                </a:lnTo>
                <a:lnTo>
                  <a:pt x="187325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47876" y="2781363"/>
            <a:ext cx="1728724" cy="338137"/>
          </a:xfrm>
          <a:custGeom>
            <a:avLst/>
            <a:gdLst/>
            <a:ahLst/>
            <a:cxnLst/>
            <a:rect l="l" t="t" r="r" b="b"/>
            <a:pathLst>
              <a:path w="1728724" h="338137">
                <a:moveTo>
                  <a:pt x="0" y="338137"/>
                </a:moveTo>
                <a:lnTo>
                  <a:pt x="1728724" y="338137"/>
                </a:lnTo>
                <a:lnTo>
                  <a:pt x="1728724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63776" y="3119501"/>
            <a:ext cx="0" cy="2973324"/>
          </a:xfrm>
          <a:custGeom>
            <a:avLst/>
            <a:gdLst/>
            <a:ahLst/>
            <a:cxnLst/>
            <a:rect l="l" t="t" r="r" b="b"/>
            <a:pathLst>
              <a:path h="2973324">
                <a:moveTo>
                  <a:pt x="0" y="0"/>
                </a:moveTo>
                <a:lnTo>
                  <a:pt x="0" y="297332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95576" y="3284601"/>
            <a:ext cx="1223962" cy="339725"/>
          </a:xfrm>
          <a:custGeom>
            <a:avLst/>
            <a:gdLst/>
            <a:ahLst/>
            <a:cxnLst/>
            <a:rect l="l" t="t" r="r" b="b"/>
            <a:pathLst>
              <a:path w="1223962" h="339725">
                <a:moveTo>
                  <a:pt x="0" y="339725"/>
                </a:moveTo>
                <a:lnTo>
                  <a:pt x="1223962" y="339725"/>
                </a:lnTo>
                <a:lnTo>
                  <a:pt x="1223962" y="0"/>
                </a:lnTo>
                <a:lnTo>
                  <a:pt x="0" y="0"/>
                </a:lnTo>
                <a:lnTo>
                  <a:pt x="0" y="339725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95576" y="3716401"/>
            <a:ext cx="1368425" cy="339725"/>
          </a:xfrm>
          <a:custGeom>
            <a:avLst/>
            <a:gdLst/>
            <a:ahLst/>
            <a:cxnLst/>
            <a:rect l="l" t="t" r="r" b="b"/>
            <a:pathLst>
              <a:path w="1368425" h="339725">
                <a:moveTo>
                  <a:pt x="0" y="339725"/>
                </a:moveTo>
                <a:lnTo>
                  <a:pt x="1368425" y="339725"/>
                </a:lnTo>
                <a:lnTo>
                  <a:pt x="1368425" y="0"/>
                </a:lnTo>
                <a:lnTo>
                  <a:pt x="0" y="0"/>
                </a:lnTo>
                <a:lnTo>
                  <a:pt x="0" y="339725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95576" y="4149788"/>
            <a:ext cx="1512824" cy="338137"/>
          </a:xfrm>
          <a:custGeom>
            <a:avLst/>
            <a:gdLst/>
            <a:ahLst/>
            <a:cxnLst/>
            <a:rect l="l" t="t" r="r" b="b"/>
            <a:pathLst>
              <a:path w="1512824" h="338137">
                <a:moveTo>
                  <a:pt x="0" y="338137"/>
                </a:moveTo>
                <a:lnTo>
                  <a:pt x="1512824" y="338137"/>
                </a:lnTo>
                <a:lnTo>
                  <a:pt x="1512824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81225" y="4567237"/>
            <a:ext cx="1800225" cy="338137"/>
          </a:xfrm>
          <a:custGeom>
            <a:avLst/>
            <a:gdLst/>
            <a:ahLst/>
            <a:cxnLst/>
            <a:rect l="l" t="t" r="r" b="b"/>
            <a:pathLst>
              <a:path w="1800225" h="338137">
                <a:moveTo>
                  <a:pt x="0" y="338137"/>
                </a:moveTo>
                <a:lnTo>
                  <a:pt x="1800225" y="338137"/>
                </a:lnTo>
                <a:lnTo>
                  <a:pt x="18002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81225" y="4987988"/>
            <a:ext cx="2160651" cy="338137"/>
          </a:xfrm>
          <a:custGeom>
            <a:avLst/>
            <a:gdLst/>
            <a:ahLst/>
            <a:cxnLst/>
            <a:rect l="l" t="t" r="r" b="b"/>
            <a:pathLst>
              <a:path w="2160651" h="338137">
                <a:moveTo>
                  <a:pt x="0" y="338137"/>
                </a:moveTo>
                <a:lnTo>
                  <a:pt x="2160651" y="338137"/>
                </a:lnTo>
                <a:lnTo>
                  <a:pt x="2160651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81225" y="5402262"/>
            <a:ext cx="2160651" cy="338137"/>
          </a:xfrm>
          <a:custGeom>
            <a:avLst/>
            <a:gdLst/>
            <a:ahLst/>
            <a:cxnLst/>
            <a:rect l="l" t="t" r="r" b="b"/>
            <a:pathLst>
              <a:path w="2160651" h="338137">
                <a:moveTo>
                  <a:pt x="0" y="338137"/>
                </a:moveTo>
                <a:lnTo>
                  <a:pt x="2160651" y="338137"/>
                </a:lnTo>
                <a:lnTo>
                  <a:pt x="2160651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95576" y="5892800"/>
            <a:ext cx="1785874" cy="338137"/>
          </a:xfrm>
          <a:custGeom>
            <a:avLst/>
            <a:gdLst/>
            <a:ahLst/>
            <a:cxnLst/>
            <a:rect l="l" t="t" r="r" b="b"/>
            <a:pathLst>
              <a:path w="1785874" h="338137">
                <a:moveTo>
                  <a:pt x="0" y="338137"/>
                </a:moveTo>
                <a:lnTo>
                  <a:pt x="1785874" y="338137"/>
                </a:lnTo>
                <a:lnTo>
                  <a:pt x="1785874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63776" y="345440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63776" y="388620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63776" y="431800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3776" y="4735576"/>
            <a:ext cx="417449" cy="0"/>
          </a:xfrm>
          <a:custGeom>
            <a:avLst/>
            <a:gdLst/>
            <a:ahLst/>
            <a:cxnLst/>
            <a:rect l="l" t="t" r="r" b="b"/>
            <a:pathLst>
              <a:path w="417449">
                <a:moveTo>
                  <a:pt x="0" y="0"/>
                </a:moveTo>
                <a:lnTo>
                  <a:pt x="41744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63776" y="5157724"/>
            <a:ext cx="417449" cy="126"/>
          </a:xfrm>
          <a:custGeom>
            <a:avLst/>
            <a:gdLst/>
            <a:ahLst/>
            <a:cxnLst/>
            <a:rect l="l" t="t" r="r" b="b"/>
            <a:pathLst>
              <a:path w="417449" h="126">
                <a:moveTo>
                  <a:pt x="0" y="0"/>
                </a:moveTo>
                <a:lnTo>
                  <a:pt x="417449" y="12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63776" y="5572125"/>
            <a:ext cx="417449" cy="0"/>
          </a:xfrm>
          <a:custGeom>
            <a:avLst/>
            <a:gdLst/>
            <a:ahLst/>
            <a:cxnLst/>
            <a:rect l="l" t="t" r="r" b="b"/>
            <a:pathLst>
              <a:path w="417449">
                <a:moveTo>
                  <a:pt x="0" y="0"/>
                </a:moveTo>
                <a:lnTo>
                  <a:pt x="41744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63776" y="6062662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00851" y="3454463"/>
            <a:ext cx="2159000" cy="338137"/>
          </a:xfrm>
          <a:custGeom>
            <a:avLst/>
            <a:gdLst/>
            <a:ahLst/>
            <a:cxnLst/>
            <a:rect l="l" t="t" r="r" b="b"/>
            <a:pathLst>
              <a:path w="2159000" h="338137">
                <a:moveTo>
                  <a:pt x="0" y="338137"/>
                </a:moveTo>
                <a:lnTo>
                  <a:pt x="2159000" y="338137"/>
                </a:lnTo>
                <a:lnTo>
                  <a:pt x="2159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00851" y="4056062"/>
            <a:ext cx="2087499" cy="338137"/>
          </a:xfrm>
          <a:custGeom>
            <a:avLst/>
            <a:gdLst/>
            <a:ahLst/>
            <a:cxnLst/>
            <a:rect l="l" t="t" r="r" b="b"/>
            <a:pathLst>
              <a:path w="2087499" h="338137">
                <a:moveTo>
                  <a:pt x="0" y="338137"/>
                </a:moveTo>
                <a:lnTo>
                  <a:pt x="2087499" y="338137"/>
                </a:lnTo>
                <a:lnTo>
                  <a:pt x="2087499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00851" y="4606988"/>
            <a:ext cx="2087499" cy="338137"/>
          </a:xfrm>
          <a:custGeom>
            <a:avLst/>
            <a:gdLst/>
            <a:ahLst/>
            <a:cxnLst/>
            <a:rect l="l" t="t" r="r" b="b"/>
            <a:pathLst>
              <a:path w="2087499" h="338137">
                <a:moveTo>
                  <a:pt x="0" y="338137"/>
                </a:moveTo>
                <a:lnTo>
                  <a:pt x="2087499" y="338137"/>
                </a:lnTo>
                <a:lnTo>
                  <a:pt x="2087499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134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51500" y="3119501"/>
            <a:ext cx="0" cy="1655699"/>
          </a:xfrm>
          <a:custGeom>
            <a:avLst/>
            <a:gdLst/>
            <a:ahLst/>
            <a:cxnLst/>
            <a:rect l="l" t="t" r="r" b="b"/>
            <a:pathLst>
              <a:path h="1655699">
                <a:moveTo>
                  <a:pt x="0" y="0"/>
                </a:moveTo>
                <a:lnTo>
                  <a:pt x="0" y="16556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51500" y="3624199"/>
            <a:ext cx="649351" cy="126"/>
          </a:xfrm>
          <a:custGeom>
            <a:avLst/>
            <a:gdLst/>
            <a:ahLst/>
            <a:cxnLst/>
            <a:rect l="l" t="t" r="r" b="b"/>
            <a:pathLst>
              <a:path w="649351" h="126">
                <a:moveTo>
                  <a:pt x="0" y="0"/>
                </a:moveTo>
                <a:lnTo>
                  <a:pt x="649351" y="12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51500" y="4149725"/>
            <a:ext cx="649351" cy="0"/>
          </a:xfrm>
          <a:custGeom>
            <a:avLst/>
            <a:gdLst/>
            <a:ahLst/>
            <a:cxnLst/>
            <a:rect l="l" t="t" r="r" b="b"/>
            <a:pathLst>
              <a:path w="649351">
                <a:moveTo>
                  <a:pt x="0" y="0"/>
                </a:moveTo>
                <a:lnTo>
                  <a:pt x="64935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51500" y="4775200"/>
            <a:ext cx="649351" cy="0"/>
          </a:xfrm>
          <a:custGeom>
            <a:avLst/>
            <a:gdLst/>
            <a:ahLst/>
            <a:cxnLst/>
            <a:rect l="l" t="t" r="r" b="b"/>
            <a:pathLst>
              <a:path w="649351">
                <a:moveTo>
                  <a:pt x="0" y="0"/>
                </a:moveTo>
                <a:lnTo>
                  <a:pt x="64935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755775" y="676512"/>
            <a:ext cx="340559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APAR</a:t>
            </a:r>
            <a:r>
              <a:rPr sz="7200" b="1" spc="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TO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45040" y="676512"/>
            <a:ext cx="387644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DI</a:t>
            </a:r>
            <a:r>
              <a:rPr sz="7200" b="1" spc="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7200" b="1" spc="-25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TIVO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35600" y="2781363"/>
            <a:ext cx="1873250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459">
              <a:lnSpc>
                <a:spcPct val="95825"/>
              </a:lnSpc>
              <a:spcBef>
                <a:spcPts val="409"/>
              </a:spcBef>
            </a:pPr>
            <a:r>
              <a:rPr sz="1600" spc="-29" dirty="0" smtClean="0">
                <a:latin typeface="Times New Roman"/>
                <a:cs typeface="Times New Roman"/>
              </a:rPr>
              <a:t>G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á</a:t>
            </a:r>
            <a:r>
              <a:rPr sz="1600" spc="9" dirty="0" smtClean="0">
                <a:latin typeface="Times New Roman"/>
                <a:cs typeface="Times New Roman"/>
              </a:rPr>
              <a:t>ndu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9" dirty="0" smtClean="0">
                <a:latin typeface="Times New Roman"/>
                <a:cs typeface="Times New Roman"/>
              </a:rPr>
              <a:t>an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j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08850" y="2781363"/>
            <a:ext cx="1151001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5435600" y="3119501"/>
            <a:ext cx="215900" cy="1655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5651500" y="3119501"/>
            <a:ext cx="2808351" cy="334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5651500" y="3454463"/>
            <a:ext cx="649351" cy="169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6300851" y="3454463"/>
            <a:ext cx="2159000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226">
              <a:lnSpc>
                <a:spcPct val="95825"/>
              </a:lnSpc>
              <a:spcBef>
                <a:spcPts val="415"/>
              </a:spcBef>
            </a:pPr>
            <a:r>
              <a:rPr sz="1600" spc="-34" dirty="0" smtClean="0">
                <a:latin typeface="Times New Roman"/>
                <a:cs typeface="Times New Roman"/>
              </a:rPr>
              <a:t>G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á</a:t>
            </a:r>
            <a:r>
              <a:rPr sz="1600" spc="9" dirty="0" smtClean="0">
                <a:latin typeface="Times New Roman"/>
                <a:cs typeface="Times New Roman"/>
              </a:rPr>
              <a:t>ndu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14" dirty="0" smtClean="0">
                <a:latin typeface="Times New Roman"/>
                <a:cs typeface="Times New Roman"/>
              </a:rPr>
              <a:t>v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1500" y="3624262"/>
            <a:ext cx="649351" cy="168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5651500" y="3792601"/>
            <a:ext cx="2808351" cy="263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5651500" y="4056062"/>
            <a:ext cx="649351" cy="936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7"/>
              </a:spcBef>
            </a:pPr>
            <a:endParaRPr sz="700"/>
          </a:p>
        </p:txBody>
      </p:sp>
      <p:sp>
        <p:nvSpPr>
          <p:cNvPr id="46" name="object 46"/>
          <p:cNvSpPr txBox="1"/>
          <p:nvPr/>
        </p:nvSpPr>
        <p:spPr>
          <a:xfrm>
            <a:off x="6300851" y="4056062"/>
            <a:ext cx="2087499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323" marR="704648" algn="ctr">
              <a:lnSpc>
                <a:spcPct val="95825"/>
              </a:lnSpc>
              <a:spcBef>
                <a:spcPts val="415"/>
              </a:spcBef>
            </a:pPr>
            <a:r>
              <a:rPr sz="1600" spc="-9" dirty="0" smtClean="0">
                <a:latin typeface="Times New Roman"/>
                <a:cs typeface="Times New Roman"/>
              </a:rPr>
              <a:t>H</a:t>
            </a:r>
            <a:r>
              <a:rPr sz="1600" spc="9" dirty="0" smtClean="0">
                <a:latin typeface="Times New Roman"/>
                <a:cs typeface="Times New Roman"/>
              </a:rPr>
              <a:t>í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88350" y="4056062"/>
            <a:ext cx="71500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5651500" y="4149725"/>
            <a:ext cx="649351" cy="244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5651500" y="4394200"/>
            <a:ext cx="2808351" cy="212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5651500" y="4606988"/>
            <a:ext cx="649351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6300851" y="4606988"/>
            <a:ext cx="2087499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2371">
              <a:lnSpc>
                <a:spcPct val="95825"/>
              </a:lnSpc>
              <a:spcBef>
                <a:spcPts val="420"/>
              </a:spcBef>
            </a:pPr>
            <a:r>
              <a:rPr sz="1600" spc="-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á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88350" y="4606988"/>
            <a:ext cx="71500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5435600" y="4775200"/>
            <a:ext cx="865251" cy="169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547876" y="2781363"/>
            <a:ext cx="1728724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126">
              <a:lnSpc>
                <a:spcPct val="95825"/>
              </a:lnSpc>
              <a:spcBef>
                <a:spcPts val="409"/>
              </a:spcBef>
            </a:pPr>
            <a:r>
              <a:rPr sz="1600" spc="-69" dirty="0" smtClean="0">
                <a:latin typeface="Times New Roman"/>
                <a:cs typeface="Times New Roman"/>
              </a:rPr>
              <a:t>T</a:t>
            </a:r>
            <a:r>
              <a:rPr sz="1600" spc="14" dirty="0" smtClean="0">
                <a:latin typeface="Times New Roman"/>
                <a:cs typeface="Times New Roman"/>
              </a:rPr>
              <a:t>ub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14" dirty="0" smtClean="0">
                <a:latin typeface="Times New Roman"/>
                <a:cs typeface="Times New Roman"/>
              </a:rPr>
              <a:t>d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-14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9" dirty="0" smtClean="0">
                <a:latin typeface="Times New Roman"/>
                <a:cs typeface="Times New Roman"/>
              </a:rPr>
              <a:t>ti</a:t>
            </a:r>
            <a:r>
              <a:rPr sz="1600" spc="-9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76600" y="2781363"/>
            <a:ext cx="1065276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47876" y="3119501"/>
            <a:ext cx="215900" cy="2943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63776" y="3119501"/>
            <a:ext cx="257810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763776" y="3284601"/>
            <a:ext cx="431800" cy="169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95576" y="3284601"/>
            <a:ext cx="1223962" cy="33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685">
              <a:lnSpc>
                <a:spcPct val="95825"/>
              </a:lnSpc>
              <a:spcBef>
                <a:spcPts val="409"/>
              </a:spcBef>
            </a:pP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19538" y="3284601"/>
            <a:ext cx="922337" cy="33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63776" y="3454400"/>
            <a:ext cx="431800" cy="169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763776" y="3624326"/>
            <a:ext cx="2578100" cy="92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5"/>
              </a:spcBef>
            </a:pPr>
            <a:endParaRPr sz="700"/>
          </a:p>
        </p:txBody>
      </p:sp>
      <p:sp>
        <p:nvSpPr>
          <p:cNvPr id="29" name="object 29"/>
          <p:cNvSpPr txBox="1"/>
          <p:nvPr/>
        </p:nvSpPr>
        <p:spPr>
          <a:xfrm>
            <a:off x="1763776" y="3716401"/>
            <a:ext cx="431800" cy="169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195576" y="3716401"/>
            <a:ext cx="1368425" cy="33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6300">
              <a:lnSpc>
                <a:spcPct val="95825"/>
              </a:lnSpc>
              <a:spcBef>
                <a:spcPts val="414"/>
              </a:spcBef>
            </a:pPr>
            <a:r>
              <a:rPr sz="1600" spc="-29" dirty="0" smtClean="0">
                <a:latin typeface="Times New Roman"/>
                <a:cs typeface="Times New Roman"/>
              </a:rPr>
              <a:t>F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in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4001" y="3716401"/>
            <a:ext cx="777875" cy="339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63776" y="3886200"/>
            <a:ext cx="431800" cy="169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763776" y="4056126"/>
            <a:ext cx="2578100" cy="936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7"/>
              </a:spcBef>
            </a:pPr>
            <a:endParaRPr sz="700"/>
          </a:p>
        </p:txBody>
      </p:sp>
      <p:sp>
        <p:nvSpPr>
          <p:cNvPr id="24" name="object 24"/>
          <p:cNvSpPr txBox="1"/>
          <p:nvPr/>
        </p:nvSpPr>
        <p:spPr>
          <a:xfrm>
            <a:off x="1763776" y="4149788"/>
            <a:ext cx="431800" cy="16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2195576" y="4149788"/>
            <a:ext cx="1512824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4815">
              <a:lnSpc>
                <a:spcPct val="95825"/>
              </a:lnSpc>
              <a:spcBef>
                <a:spcPts val="415"/>
              </a:spcBef>
            </a:pPr>
            <a:r>
              <a:rPr sz="1600" spc="0" dirty="0" smtClean="0">
                <a:latin typeface="Times New Roman"/>
                <a:cs typeface="Times New Roman"/>
              </a:rPr>
              <a:t>Es</a:t>
            </a:r>
            <a:r>
              <a:rPr sz="1600" spc="-9" dirty="0" smtClean="0">
                <a:latin typeface="Times New Roman"/>
                <a:cs typeface="Times New Roman"/>
              </a:rPr>
              <a:t>óf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8400" y="4149788"/>
            <a:ext cx="633476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763776" y="4318000"/>
            <a:ext cx="431800" cy="169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763776" y="4487926"/>
            <a:ext cx="2578100" cy="79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19" name="object 19"/>
          <p:cNvSpPr txBox="1"/>
          <p:nvPr/>
        </p:nvSpPr>
        <p:spPr>
          <a:xfrm>
            <a:off x="1763776" y="4567237"/>
            <a:ext cx="417449" cy="168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181225" y="4567237"/>
            <a:ext cx="1800225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2125">
              <a:lnSpc>
                <a:spcPct val="95825"/>
              </a:lnSpc>
              <a:spcBef>
                <a:spcPts val="415"/>
              </a:spcBef>
            </a:pPr>
            <a:r>
              <a:rPr sz="1600" spc="0" dirty="0" smtClean="0">
                <a:latin typeface="Times New Roman"/>
                <a:cs typeface="Times New Roman"/>
              </a:rPr>
              <a:t>Es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ma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1450" y="4567237"/>
            <a:ext cx="360425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763776" y="4735576"/>
            <a:ext cx="417449" cy="169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763776" y="4905375"/>
            <a:ext cx="2578100" cy="82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0"/>
              </a:spcBef>
            </a:pPr>
            <a:endParaRPr sz="650"/>
          </a:p>
        </p:txBody>
      </p:sp>
      <p:sp>
        <p:nvSpPr>
          <p:cNvPr id="14" name="object 14"/>
          <p:cNvSpPr txBox="1"/>
          <p:nvPr/>
        </p:nvSpPr>
        <p:spPr>
          <a:xfrm>
            <a:off x="1763776" y="4987988"/>
            <a:ext cx="417449" cy="169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181225" y="4987988"/>
            <a:ext cx="2160651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6300">
              <a:lnSpc>
                <a:spcPct val="95825"/>
              </a:lnSpc>
              <a:spcBef>
                <a:spcPts val="420"/>
              </a:spcBef>
            </a:pPr>
            <a:r>
              <a:rPr sz="1600" spc="-5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in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3776" y="5157787"/>
            <a:ext cx="417449" cy="168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763776" y="5326126"/>
            <a:ext cx="2578100" cy="76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1763776" y="5402262"/>
            <a:ext cx="417449" cy="169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81225" y="5402262"/>
            <a:ext cx="2160651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117">
              <a:lnSpc>
                <a:spcPct val="95825"/>
              </a:lnSpc>
              <a:spcBef>
                <a:spcPts val="420"/>
              </a:spcBef>
            </a:pPr>
            <a:r>
              <a:rPr sz="1600" spc="-5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in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gr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3776" y="5572125"/>
            <a:ext cx="417449" cy="16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763776" y="5740400"/>
            <a:ext cx="25781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763776" y="5892800"/>
            <a:ext cx="431800" cy="169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195576" y="5892800"/>
            <a:ext cx="1785874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2708" marR="688536" algn="ctr">
              <a:lnSpc>
                <a:spcPct val="95825"/>
              </a:lnSpc>
              <a:spcBef>
                <a:spcPts val="420"/>
              </a:spcBef>
            </a:pPr>
            <a:r>
              <a:rPr sz="1600" spc="-34" dirty="0" err="1" smtClean="0">
                <a:latin typeface="Times New Roman"/>
                <a:cs typeface="Times New Roman"/>
              </a:rPr>
              <a:t>A</a:t>
            </a:r>
            <a:r>
              <a:rPr sz="1600" spc="9" dirty="0" err="1" smtClean="0">
                <a:latin typeface="Times New Roman"/>
                <a:cs typeface="Times New Roman"/>
              </a:rPr>
              <a:t>n</a:t>
            </a:r>
            <a:r>
              <a:rPr sz="1600" spc="0" dirty="0" err="1" smtClean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450" y="5892800"/>
            <a:ext cx="360425" cy="33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547876" y="6062662"/>
            <a:ext cx="647700" cy="16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339975" y="1989137"/>
            <a:ext cx="4608576" cy="461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4276">
              <a:lnSpc>
                <a:spcPct val="95825"/>
              </a:lnSpc>
              <a:spcBef>
                <a:spcPts val="455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Di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ón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los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mentos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379349" y="3544824"/>
            <a:ext cx="1542146" cy="576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>
              <a:lnSpc>
                <a:spcPct val="95825"/>
              </a:lnSpc>
            </a:pPr>
            <a:r>
              <a:rPr sz="2000" spc="0" dirty="0" smtClean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35" y="3544824"/>
            <a:ext cx="1508759" cy="57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648" y="3849624"/>
            <a:ext cx="1652016" cy="576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5078" y="412153"/>
            <a:ext cx="499335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9000" b="1" spc="9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TÓM</a:t>
            </a:r>
            <a:r>
              <a:rPr sz="9000" b="1" spc="-129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GO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320" y="2134763"/>
            <a:ext cx="8157087" cy="149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30">
              <a:lnSpc>
                <a:spcPts val="2135"/>
              </a:lnSpc>
              <a:spcBef>
                <a:spcPts val="106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3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lle</a:t>
            </a:r>
            <a:r>
              <a:rPr sz="2000" spc="-1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an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16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esde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-1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2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asan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tr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-1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és</a:t>
            </a:r>
            <a:r>
              <a:rPr sz="2000" spc="-27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endParaRPr sz="2000">
              <a:latin typeface="Times New Roman"/>
              <a:cs typeface="Times New Roman"/>
            </a:endParaRPr>
          </a:p>
          <a:p>
            <a:pPr marL="12700" marR="37993">
              <a:lnSpc>
                <a:spcPct val="95825"/>
              </a:lnSpc>
            </a:pP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19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í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ter</a:t>
            </a:r>
            <a:r>
              <a:rPr sz="2000" spc="-2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cie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56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68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ástrico</a:t>
            </a:r>
            <a:endParaRPr sz="2000">
              <a:latin typeface="Times New Roman"/>
              <a:cs typeface="Times New Roman"/>
            </a:endParaRPr>
          </a:p>
          <a:p>
            <a:pPr marL="12700" marR="37993">
              <a:lnSpc>
                <a:spcPct val="95825"/>
              </a:lnSpc>
              <a:spcBef>
                <a:spcPts val="100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vu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esó</a:t>
            </a:r>
            <a:r>
              <a:rPr sz="2000" spc="-9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2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927430" marR="37993">
              <a:lnSpc>
                <a:spcPct val="95825"/>
              </a:lnSpc>
              <a:spcBef>
                <a:spcPts val="100"/>
              </a:spcBef>
            </a:pP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7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4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3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é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do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85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ít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ica</a:t>
            </a:r>
            <a:r>
              <a:rPr sz="2000" spc="-2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12700" marR="37993">
              <a:lnSpc>
                <a:spcPct val="95825"/>
              </a:lnSpc>
              <a:spcBef>
                <a:spcPts val="100"/>
              </a:spcBef>
            </a:pP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ez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lá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do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8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4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zi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320" y="3659516"/>
            <a:ext cx="6603683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30">
              <a:lnSpc>
                <a:spcPts val="2135"/>
              </a:lnSpc>
              <a:spcBef>
                <a:spcPts val="106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é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icie</a:t>
            </a:r>
            <a:r>
              <a:rPr sz="2000" spc="-73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ástric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62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cr</a:t>
            </a:r>
            <a:r>
              <a:rPr sz="2000" spc="0" dirty="0" smtClean="0">
                <a:latin typeface="Times New Roman"/>
                <a:cs typeface="Times New Roman"/>
              </a:rPr>
              <a:t>etan</a:t>
            </a:r>
            <a:endParaRPr sz="2000">
              <a:latin typeface="Times New Roman"/>
              <a:cs typeface="Times New Roman"/>
            </a:endParaRPr>
          </a:p>
          <a:p>
            <a:pPr marL="12700" marR="37947">
              <a:lnSpc>
                <a:spcPct val="95825"/>
              </a:lnSpc>
            </a:pP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-54" dirty="0" smtClean="0">
                <a:latin typeface="Times New Roman"/>
                <a:cs typeface="Times New Roman"/>
              </a:rPr>
              <a:t>m</a:t>
            </a:r>
            <a:r>
              <a:rPr sz="2000" b="1" spc="0" dirty="0" smtClean="0">
                <a:latin typeface="Times New Roman"/>
                <a:cs typeface="Times New Roman"/>
              </a:rPr>
              <a:t>p</a:t>
            </a:r>
            <a:r>
              <a:rPr sz="2000" b="1" spc="4" dirty="0" smtClean="0"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latin typeface="Times New Roman"/>
                <a:cs typeface="Times New Roman"/>
              </a:rPr>
              <a:t>r</a:t>
            </a:r>
            <a:r>
              <a:rPr sz="2000" b="1" spc="9" dirty="0" smtClean="0">
                <a:latin typeface="Times New Roman"/>
                <a:cs typeface="Times New Roman"/>
              </a:rPr>
              <a:t>ta</a:t>
            </a:r>
            <a:r>
              <a:rPr sz="2000" b="1" spc="0" dirty="0" smtClean="0">
                <a:latin typeface="Times New Roman"/>
                <a:cs typeface="Times New Roman"/>
              </a:rPr>
              <a:t>nt</a:t>
            </a:r>
            <a:r>
              <a:rPr sz="2000" b="1" spc="4" dirty="0" smtClean="0">
                <a:latin typeface="Times New Roman"/>
                <a:cs typeface="Times New Roman"/>
              </a:rPr>
              <a:t>es</a:t>
            </a:r>
            <a:r>
              <a:rPr sz="2000" spc="0" dirty="0" smtClean="0">
                <a:latin typeface="Times New Roman"/>
                <a:cs typeface="Times New Roman"/>
              </a:rPr>
              <a:t>:</a:t>
            </a:r>
            <a:r>
              <a:rPr sz="2000" spc="-83" dirty="0" smtClean="0">
                <a:latin typeface="Times New Roman"/>
                <a:cs typeface="Times New Roman"/>
              </a:rPr>
              <a:t> 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á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5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cl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9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í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ico</a:t>
            </a:r>
            <a:r>
              <a:rPr sz="2000" spc="-11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90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4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5517" y="3659516"/>
            <a:ext cx="11607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2000" b="1" spc="-4" dirty="0" smtClean="0">
                <a:latin typeface="Times New Roman"/>
                <a:cs typeface="Times New Roman"/>
              </a:rPr>
              <a:t>s</a:t>
            </a:r>
            <a:r>
              <a:rPr sz="2000" b="1" spc="0" dirty="0" smtClean="0">
                <a:latin typeface="Times New Roman"/>
                <a:cs typeface="Times New Roman"/>
              </a:rPr>
              <a:t>u</a:t>
            </a:r>
            <a:r>
              <a:rPr sz="2000" b="1" spc="-9" dirty="0" smtClean="0">
                <a:latin typeface="Times New Roman"/>
                <a:cs typeface="Times New Roman"/>
              </a:rPr>
              <a:t>s</a:t>
            </a:r>
            <a:r>
              <a:rPr sz="2000" b="1" spc="4" dirty="0" smtClean="0">
                <a:latin typeface="Times New Roman"/>
                <a:cs typeface="Times New Roman"/>
              </a:rPr>
              <a:t>t</a:t>
            </a:r>
            <a:r>
              <a:rPr sz="2000" b="1" spc="9" dirty="0" smtClean="0">
                <a:latin typeface="Times New Roman"/>
                <a:cs typeface="Times New Roman"/>
              </a:rPr>
              <a:t>a</a:t>
            </a:r>
            <a:r>
              <a:rPr sz="2000" b="1" spc="0" dirty="0" smtClean="0">
                <a:latin typeface="Times New Roman"/>
                <a:cs typeface="Times New Roman"/>
              </a:rPr>
              <a:t>nci</a:t>
            </a:r>
            <a:r>
              <a:rPr sz="2000" b="1" spc="9" dirty="0" smtClean="0">
                <a:latin typeface="Times New Roman"/>
                <a:cs typeface="Times New Roman"/>
              </a:rPr>
              <a:t>a</a:t>
            </a:r>
            <a:r>
              <a:rPr sz="2000" b="1" spc="0" dirty="0" smtClean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3320" y="4269497"/>
            <a:ext cx="8216708" cy="2107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30">
              <a:lnSpc>
                <a:spcPts val="2135"/>
              </a:lnSpc>
              <a:spcBef>
                <a:spcPts val="106"/>
              </a:spcBef>
            </a:pP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7" dirty="0" smtClean="0">
                <a:latin typeface="Times New Roman"/>
                <a:cs typeface="Times New Roman"/>
              </a:rPr>
              <a:t> 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é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2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est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to</a:t>
            </a:r>
            <a:r>
              <a:rPr sz="2000" spc="-4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est</a:t>
            </a:r>
            <a:r>
              <a:rPr sz="2000" spc="4" dirty="0" smtClean="0">
                <a:latin typeface="Times New Roman"/>
                <a:cs typeface="Times New Roman"/>
              </a:rPr>
              <a:t>ó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2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 marR="37947">
              <a:lnSpc>
                <a:spcPct val="95825"/>
              </a:lnSpc>
            </a:pP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ñ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2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le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pod</a:t>
            </a:r>
            <a:r>
              <a:rPr sz="2000" spc="0" dirty="0" smtClean="0">
                <a:latin typeface="Times New Roman"/>
                <a:cs typeface="Times New Roman"/>
              </a:rPr>
              <a:t>ían</a:t>
            </a:r>
            <a:r>
              <a:rPr sz="2000" spc="-8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ar</a:t>
            </a:r>
            <a:r>
              <a:rPr sz="2000" spc="-1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á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5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zi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ita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alte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8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endParaRPr sz="2000">
              <a:latin typeface="Times New Roman"/>
              <a:cs typeface="Times New Roman"/>
            </a:endParaRPr>
          </a:p>
          <a:p>
            <a:pPr marL="12700" marR="37947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ca</a:t>
            </a:r>
            <a:r>
              <a:rPr sz="2000" spc="1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51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8" dirty="0" smtClean="0">
                <a:latin typeface="Times New Roman"/>
                <a:cs typeface="Times New Roman"/>
              </a:rPr>
              <a:t> 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6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us</a:t>
            </a:r>
            <a:r>
              <a:rPr sz="2000" spc="0" dirty="0" smtClean="0">
                <a:latin typeface="Times New Roman"/>
                <a:cs typeface="Times New Roman"/>
              </a:rPr>
              <a:t>ar</a:t>
            </a:r>
            <a:r>
              <a:rPr sz="2000" spc="-1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6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ú</a:t>
            </a:r>
            <a:r>
              <a:rPr sz="2000" spc="0" dirty="0" smtClean="0">
                <a:latin typeface="Times New Roman"/>
                <a:cs typeface="Times New Roman"/>
              </a:rPr>
              <a:t>lce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927430" marR="37947">
              <a:lnSpc>
                <a:spcPct val="95825"/>
              </a:lnSpc>
              <a:spcBef>
                <a:spcPts val="100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4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5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1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9" dirty="0" smtClean="0">
                <a:latin typeface="Times New Roman"/>
                <a:cs typeface="Times New Roman"/>
              </a:rPr>
              <a:t> ún</a:t>
            </a:r>
            <a:r>
              <a:rPr sz="2000" spc="0" dirty="0" smtClean="0">
                <a:latin typeface="Times New Roman"/>
                <a:cs typeface="Times New Roman"/>
              </a:rPr>
              <a:t>ica</a:t>
            </a:r>
            <a:r>
              <a:rPr sz="2000" spc="-1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ci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7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lá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6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(</a:t>
            </a:r>
            <a:r>
              <a:rPr sz="2000" spc="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teí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8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un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  <a:p>
            <a:pPr marL="12700" marR="37947">
              <a:lnSpc>
                <a:spcPct val="95825"/>
              </a:lnSpc>
              <a:spcBef>
                <a:spcPts val="100"/>
              </a:spcBef>
            </a:pP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14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ci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ales</a:t>
            </a:r>
            <a:r>
              <a:rPr sz="2000" spc="-8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po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6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e)</a:t>
            </a:r>
            <a:endParaRPr sz="2000">
              <a:latin typeface="Times New Roman"/>
              <a:cs typeface="Times New Roman"/>
            </a:endParaRPr>
          </a:p>
          <a:p>
            <a:pPr marL="12700" marR="15184" indent="914730">
              <a:lnSpc>
                <a:spcPct val="100041"/>
              </a:lnSpc>
              <a:spcBef>
                <a:spcPts val="10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cias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h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5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58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1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b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13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7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 est</a:t>
            </a:r>
            <a:r>
              <a:rPr sz="2000" spc="4" dirty="0" smtClean="0">
                <a:latin typeface="Times New Roman"/>
                <a:cs typeface="Times New Roman"/>
              </a:rPr>
              <a:t>ó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51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en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4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ñ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10970" y="387824"/>
            <a:ext cx="3875028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I</a:t>
            </a:r>
            <a:r>
              <a:rPr sz="7200" b="1" spc="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N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7200" b="1" spc="-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7200" b="1" spc="-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I</a:t>
            </a:r>
            <a:r>
              <a:rPr sz="7200" b="1" spc="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N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2150" y="387824"/>
            <a:ext cx="339517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DE</a:t>
            </a:r>
            <a:r>
              <a:rPr sz="7200" b="1" spc="-69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7200" b="1" spc="19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DO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2063380"/>
            <a:ext cx="8027298" cy="222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25" marR="26730">
              <a:lnSpc>
                <a:spcPts val="2135"/>
              </a:lnSpc>
              <a:spcBef>
                <a:spcPts val="106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</a:t>
            </a:r>
            <a:r>
              <a:rPr sz="1800" spc="9" dirty="0" smtClean="0">
                <a:latin typeface="Times New Roman"/>
                <a:cs typeface="Times New Roman"/>
              </a:rPr>
              <a:t>ó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6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 </a:t>
            </a:r>
            <a:r>
              <a:rPr sz="1800" spc="-42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000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000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od</a:t>
            </a:r>
            <a:r>
              <a:rPr sz="20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000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0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000" spc="-58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tra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é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sfí</a:t>
            </a:r>
            <a:r>
              <a:rPr sz="1800" b="1" spc="-1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r </a:t>
            </a:r>
            <a:r>
              <a:rPr sz="1800" b="1" spc="-14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i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-14" dirty="0" smtClean="0">
                <a:latin typeface="Times New Roman"/>
                <a:cs typeface="Times New Roman"/>
              </a:rPr>
              <a:t>ó</a:t>
            </a:r>
            <a:r>
              <a:rPr sz="1800" b="1" spc="-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ico</a:t>
            </a:r>
            <a:r>
              <a:rPr sz="1800" b="1" spc="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-9" dirty="0" smtClean="0">
                <a:latin typeface="Times New Roman"/>
                <a:cs typeface="Times New Roman"/>
              </a:rPr>
              <a:t>ca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9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ga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pu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ge</a:t>
            </a:r>
            <a:r>
              <a:rPr sz="1800" spc="0" dirty="0" smtClean="0">
                <a:latin typeface="Times New Roman"/>
                <a:cs typeface="Times New Roman"/>
              </a:rPr>
              <a:t>ri</a:t>
            </a:r>
            <a:r>
              <a:rPr sz="1800" spc="-94" dirty="0" smtClean="0">
                <a:latin typeface="Times New Roman"/>
                <a:cs typeface="Times New Roman"/>
              </a:rPr>
              <a:t>r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u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3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é</a:t>
            </a:r>
            <a:r>
              <a:rPr sz="1800" spc="0" dirty="0" smtClean="0">
                <a:latin typeface="Times New Roman"/>
                <a:cs typeface="Times New Roman"/>
              </a:rPr>
              <a:t>ste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le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9" dirty="0" smtClean="0">
                <a:latin typeface="Times New Roman"/>
                <a:cs typeface="Times New Roman"/>
              </a:rPr>
              <a:t> 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duod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 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ica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</a:t>
            </a:r>
            <a:r>
              <a:rPr sz="1800" spc="9" dirty="0" smtClean="0">
                <a:latin typeface="Times New Roman"/>
                <a:cs typeface="Times New Roman"/>
              </a:rPr>
              <a:t>ó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a 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ia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2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las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á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ea</a:t>
            </a:r>
            <a:r>
              <a:rPr sz="1800" spc="0" dirty="0" smtClean="0">
                <a:latin typeface="Times New Roman"/>
                <a:cs typeface="Times New Roman"/>
              </a:rPr>
              <a:t>s y la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 marR="41630" indent="914425">
              <a:lnSpc>
                <a:spcPct val="100041"/>
              </a:lnSpc>
            </a:pPr>
            <a:r>
              <a:rPr sz="1800" spc="0" dirty="0" smtClean="0">
                <a:latin typeface="Times New Roman"/>
                <a:cs typeface="Times New Roman"/>
              </a:rPr>
              <a:t>Est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í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duod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5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tra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é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sfí</a:t>
            </a:r>
            <a:r>
              <a:rPr sz="1800" b="1" spc="-1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r </a:t>
            </a:r>
            <a:r>
              <a:rPr sz="1800" b="1" spc="-14" dirty="0" smtClean="0"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19" dirty="0" smtClean="0">
                <a:latin typeface="Times New Roman"/>
                <a:cs typeface="Times New Roman"/>
              </a:rPr>
              <a:t> </a:t>
            </a:r>
            <a:r>
              <a:rPr sz="1800" b="1" spc="-9" dirty="0" smtClean="0">
                <a:latin typeface="Times New Roman"/>
                <a:cs typeface="Times New Roman"/>
              </a:rPr>
              <a:t>O</a:t>
            </a:r>
            <a:r>
              <a:rPr sz="1800" b="1" spc="-14" dirty="0" smtClean="0">
                <a:latin typeface="Times New Roman"/>
                <a:cs typeface="Times New Roman"/>
              </a:rPr>
              <a:t>dd</a:t>
            </a:r>
            <a:r>
              <a:rPr sz="1800" b="1" spc="0" dirty="0" smtClean="0">
                <a:latin typeface="Times New Roman"/>
                <a:cs typeface="Times New Roman"/>
              </a:rPr>
              <a:t>i</a:t>
            </a:r>
            <a:r>
              <a:rPr sz="1800" b="1" spc="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c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bu</a:t>
            </a:r>
            <a:r>
              <a:rPr sz="1800" spc="-34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 a 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sí 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ta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ién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ristalt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34" dirty="0" smtClean="0">
                <a:latin typeface="Times New Roman"/>
                <a:cs typeface="Times New Roman"/>
              </a:rPr>
              <a:t>y</a:t>
            </a:r>
            <a:r>
              <a:rPr sz="1800" spc="9" dirty="0" smtClean="0">
                <a:latin typeface="Times New Roman"/>
                <a:cs typeface="Times New Roman"/>
              </a:rPr>
              <a:t>ud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la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ge</a:t>
            </a:r>
            <a:r>
              <a:rPr sz="1800" spc="0" dirty="0" smtClean="0">
                <a:latin typeface="Times New Roman"/>
                <a:cs typeface="Times New Roman"/>
              </a:rPr>
              <a:t>sti</a:t>
            </a:r>
            <a:r>
              <a:rPr sz="1800" spc="9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 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3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ve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to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ezc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-4" dirty="0" smtClean="0">
                <a:latin typeface="Times New Roman"/>
                <a:cs typeface="Times New Roman"/>
              </a:rPr>
              <a:t>r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  <a:p>
            <a:pPr marL="927125" marR="26730">
              <a:lnSpc>
                <a:spcPct val="95825"/>
              </a:lnSpc>
              <a:spcBef>
                <a:spcPts val="5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El  </a:t>
            </a:r>
            <a:r>
              <a:rPr sz="2000" u="heavy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20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000" u="heavy" spc="-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2000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un</a:t>
            </a:r>
            <a:r>
              <a:rPr sz="20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000" u="heavy" spc="46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 el</a:t>
            </a:r>
            <a:r>
              <a:rPr sz="2000" u="heavy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íle</a:t>
            </a:r>
            <a:r>
              <a:rPr sz="2000" u="heavy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000" spc="-4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re</a:t>
            </a:r>
            <a:r>
              <a:rPr sz="1800" spc="-9" dirty="0" smtClean="0">
                <a:latin typeface="Times New Roman"/>
                <a:cs typeface="Times New Roman"/>
              </a:rPr>
              <a:t>s</a:t>
            </a:r>
            <a:r>
              <a:rPr sz="1800" spc="9" dirty="0" smtClean="0">
                <a:latin typeface="Times New Roman"/>
                <a:cs typeface="Times New Roman"/>
              </a:rPr>
              <a:t>pon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a</a:t>
            </a:r>
            <a:r>
              <a:rPr sz="1800" spc="4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845" y="4315035"/>
            <a:ext cx="8012693" cy="2175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sa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tro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nu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9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indent="914425">
              <a:lnSpc>
                <a:spcPct val="100041"/>
              </a:lnSpc>
            </a:pPr>
            <a:r>
              <a:rPr sz="1800" spc="-19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ondu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nu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6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-4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ia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tra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é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la 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rta,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14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ric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 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3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9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39" dirty="0" smtClean="0">
                <a:latin typeface="Times New Roman"/>
                <a:cs typeface="Times New Roman"/>
              </a:rPr>
              <a:t>y</a:t>
            </a:r>
            <a:r>
              <a:rPr sz="1800" spc="9" dirty="0" smtClean="0">
                <a:latin typeface="Times New Roman"/>
                <a:cs typeface="Times New Roman"/>
              </a:rPr>
              <a:t>ud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ve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sí c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ién 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ier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las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teí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az</a:t>
            </a:r>
            <a:r>
              <a:rPr sz="1800" spc="9" dirty="0" smtClean="0">
                <a:latin typeface="Times New Roman"/>
                <a:cs typeface="Times New Roman"/>
              </a:rPr>
              <a:t>ú</a:t>
            </a: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las 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  <a:p>
            <a:pPr marL="12700" marR="347696" indent="914425" algn="just">
              <a:lnSpc>
                <a:spcPct val="100041"/>
              </a:lnSpc>
              <a:spcBef>
                <a:spcPts val="5"/>
              </a:spcBef>
            </a:pP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el </a:t>
            </a:r>
            <a:r>
              <a:rPr sz="1800" spc="9" dirty="0" smtClean="0">
                <a:latin typeface="Times New Roman"/>
                <a:cs typeface="Times New Roman"/>
              </a:rPr>
              <a:t>bo</a:t>
            </a:r>
            <a:r>
              <a:rPr sz="1800" spc="0" dirty="0" smtClean="0">
                <a:latin typeface="Times New Roman"/>
                <a:cs typeface="Times New Roman"/>
              </a:rPr>
              <a:t>lo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ge</a:t>
            </a:r>
            <a:r>
              <a:rPr sz="1800" spc="0" dirty="0" smtClean="0">
                <a:latin typeface="Times New Roman"/>
                <a:cs typeface="Times New Roman"/>
              </a:rPr>
              <a:t>sti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 a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z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-9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ia la 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5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ri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 ,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el 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9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-4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á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í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ñ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 m</a:t>
            </a:r>
            <a:r>
              <a:rPr sz="1800" spc="-4" dirty="0" smtClean="0">
                <a:latin typeface="Times New Roman"/>
                <a:cs typeface="Times New Roman"/>
              </a:rPr>
              <a:t>á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eá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6364" y="4091558"/>
            <a:ext cx="771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00016" y="4091558"/>
            <a:ext cx="652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47941" y="4091558"/>
            <a:ext cx="640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06272" y="570359"/>
            <a:ext cx="7140021" cy="5502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9878" marR="43811">
              <a:lnSpc>
                <a:spcPts val="7295"/>
              </a:lnSpc>
              <a:spcBef>
                <a:spcPts val="364"/>
              </a:spcBef>
            </a:pPr>
            <a:r>
              <a:rPr sz="9900" b="1" spc="0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PÁNCR</a:t>
            </a:r>
            <a:r>
              <a:rPr sz="9900" b="1" spc="19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9900" b="1" spc="0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AS</a:t>
            </a:r>
            <a:endParaRPr sz="6600">
              <a:latin typeface="Arial Black"/>
              <a:cs typeface="Arial Black"/>
            </a:endParaRPr>
          </a:p>
          <a:p>
            <a:pPr marL="12700">
              <a:lnSpc>
                <a:spcPct val="95825"/>
              </a:lnSpc>
              <a:spcBef>
                <a:spcPts val="4494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491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zi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eáticas</a:t>
            </a:r>
            <a:r>
              <a:rPr sz="2000" spc="-9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iri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6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teí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as,</a:t>
            </a:r>
            <a:r>
              <a:rPr sz="2000" spc="-78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dr</a:t>
            </a:r>
            <a:r>
              <a:rPr sz="2000" spc="0" dirty="0" smtClean="0">
                <a:latin typeface="Times New Roman"/>
                <a:cs typeface="Times New Roman"/>
              </a:rPr>
              <a:t>at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89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ca</a:t>
            </a:r>
            <a:r>
              <a:rPr sz="2000" spc="9" dirty="0" smtClean="0">
                <a:latin typeface="Times New Roman"/>
                <a:cs typeface="Times New Roman"/>
              </a:rPr>
              <a:t>rbo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asas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23563" indent="914400">
              <a:lnSpc>
                <a:spcPct val="100041"/>
              </a:lnSpc>
              <a:spcBef>
                <a:spcPts val="100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zi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lí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icas</a:t>
            </a:r>
            <a:r>
              <a:rPr sz="2000" spc="-107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4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32" dirty="0" smtClean="0">
                <a:latin typeface="Times New Roman"/>
                <a:cs typeface="Times New Roman"/>
              </a:rPr>
              <a:t> </a:t>
            </a:r>
            <a:r>
              <a:rPr sz="2000" spc="14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teí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9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72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62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3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til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z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76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66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r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12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cr</a:t>
            </a:r>
            <a:r>
              <a:rPr sz="2000" spc="0" dirty="0" smtClean="0">
                <a:latin typeface="Times New Roman"/>
                <a:cs typeface="Times New Roman"/>
              </a:rPr>
              <a:t>eta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10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en </a:t>
            </a:r>
            <a:r>
              <a:rPr sz="2000" spc="-14" dirty="0" smtClean="0">
                <a:latin typeface="Times New Roman"/>
                <a:cs typeface="Times New Roman"/>
              </a:rPr>
              <a:t>f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 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acti</a:t>
            </a:r>
            <a:r>
              <a:rPr sz="2000" spc="-1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a.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Sola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42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cti</a:t>
            </a:r>
            <a:r>
              <a:rPr sz="2000" spc="-1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lle</a:t>
            </a:r>
            <a:r>
              <a:rPr sz="2000" spc="-1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an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tr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cto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astr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al.</a:t>
            </a:r>
            <a:endParaRPr sz="2000">
              <a:latin typeface="Times New Roman"/>
              <a:cs typeface="Times New Roman"/>
            </a:endParaRPr>
          </a:p>
          <a:p>
            <a:pPr marL="12700" marR="20839" indent="914400">
              <a:lnSpc>
                <a:spcPct val="100137"/>
              </a:lnSpc>
            </a:pP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7" dirty="0" smtClean="0">
                <a:latin typeface="Times New Roman"/>
                <a:cs typeface="Times New Roman"/>
              </a:rPr>
              <a:t> </a:t>
            </a:r>
            <a:r>
              <a:rPr sz="2000" spc="1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á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6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ién</a:t>
            </a:r>
            <a:r>
              <a:rPr sz="2000" spc="-4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cr</a:t>
            </a:r>
            <a:r>
              <a:rPr sz="2000" spc="0" dirty="0" smtClean="0">
                <a:latin typeface="Times New Roman"/>
                <a:cs typeface="Times New Roman"/>
              </a:rPr>
              <a:t>eta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4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109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3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od</a:t>
            </a:r>
            <a:r>
              <a:rPr sz="2000" spc="0" dirty="0" smtClean="0">
                <a:latin typeface="Times New Roman"/>
                <a:cs typeface="Times New Roman"/>
              </a:rPr>
              <a:t>io</a:t>
            </a:r>
            <a:r>
              <a:rPr sz="2000" spc="-5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od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5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aliz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7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á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5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107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est</a:t>
            </a:r>
            <a:r>
              <a:rPr sz="2000" spc="4" dirty="0" smtClean="0">
                <a:latin typeface="Times New Roman"/>
                <a:cs typeface="Times New Roman"/>
              </a:rPr>
              <a:t>ó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  <a:p>
            <a:pPr marL="927100" marR="43811">
              <a:lnSpc>
                <a:spcPct val="95825"/>
              </a:lnSpc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3 </a:t>
            </a:r>
            <a:r>
              <a:rPr sz="2000" spc="-9" dirty="0" smtClean="0">
                <a:latin typeface="Times New Roman"/>
                <a:cs typeface="Times New Roman"/>
              </a:rPr>
              <a:t>h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ci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ales</a:t>
            </a:r>
            <a:r>
              <a:rPr sz="2000" spc="-107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469900" marR="43811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Wingdings"/>
                <a:cs typeface="Wingdings"/>
              </a:rPr>
              <a:t>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114" dirty="0" smtClean="0">
                <a:latin typeface="Times New Roman"/>
                <a:cs typeface="Times New Roman"/>
              </a:rPr>
              <a:t> </a:t>
            </a: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3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-9" dirty="0" smtClean="0">
                <a:latin typeface="Times New Roman"/>
                <a:cs typeface="Times New Roman"/>
              </a:rPr>
              <a:t>ns</a:t>
            </a:r>
            <a:r>
              <a:rPr sz="2000" b="1" spc="0" dirty="0" smtClean="0">
                <a:latin typeface="Times New Roman"/>
                <a:cs typeface="Times New Roman"/>
              </a:rPr>
              <a:t>u</a:t>
            </a:r>
            <a:r>
              <a:rPr sz="2000" b="1" spc="-9" dirty="0" smtClean="0"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-9" dirty="0" smtClean="0">
                <a:latin typeface="Times New Roman"/>
                <a:cs typeface="Times New Roman"/>
              </a:rPr>
              <a:t>n</a:t>
            </a:r>
            <a:r>
              <a:rPr sz="2000" b="1" spc="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67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nu</a:t>
            </a:r>
            <a:r>
              <a:rPr sz="2000" spc="-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41" dirty="0" smtClean="0">
                <a:latin typeface="Times New Roman"/>
                <a:cs typeface="Times New Roman"/>
              </a:rPr>
              <a:t> 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8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3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2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sa</a:t>
            </a:r>
            <a:r>
              <a:rPr sz="2000" spc="-14" dirty="0" smtClean="0">
                <a:latin typeface="Times New Roman"/>
                <a:cs typeface="Times New Roman"/>
              </a:rPr>
              <a:t>ng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469900" marR="43811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Wingdings"/>
                <a:cs typeface="Wingdings"/>
              </a:rPr>
              <a:t>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1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492" dirty="0" smtClean="0">
                <a:latin typeface="Times New Roman"/>
                <a:cs typeface="Times New Roman"/>
              </a:rPr>
              <a:t> </a:t>
            </a:r>
            <a:r>
              <a:rPr sz="2000" b="1" spc="9" dirty="0" smtClean="0"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latin typeface="Times New Roman"/>
                <a:cs typeface="Times New Roman"/>
              </a:rPr>
              <a:t>luc</a:t>
            </a:r>
            <a:r>
              <a:rPr sz="2000" b="1" spc="9" dirty="0" smtClean="0">
                <a:latin typeface="Times New Roman"/>
                <a:cs typeface="Times New Roman"/>
              </a:rPr>
              <a:t>agó</a:t>
            </a:r>
            <a:r>
              <a:rPr sz="2000" b="1" spc="0" dirty="0" smtClean="0">
                <a:latin typeface="Times New Roman"/>
                <a:cs typeface="Times New Roman"/>
              </a:rPr>
              <a:t>n</a:t>
            </a:r>
            <a:r>
              <a:rPr sz="2000" b="1" spc="-86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lo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endParaRPr sz="2000">
              <a:latin typeface="Times New Roman"/>
              <a:cs typeface="Times New Roman"/>
            </a:endParaRPr>
          </a:p>
          <a:p>
            <a:pPr marL="469900" marR="43811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Wingdings"/>
                <a:cs typeface="Wingdings"/>
              </a:rPr>
              <a:t>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114" dirty="0" smtClean="0">
                <a:latin typeface="Times New Roman"/>
                <a:cs typeface="Times New Roman"/>
              </a:rPr>
              <a:t> </a:t>
            </a: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8" dirty="0" smtClean="0">
                <a:latin typeface="Times New Roman"/>
                <a:cs typeface="Times New Roman"/>
              </a:rPr>
              <a:t> </a:t>
            </a:r>
            <a:r>
              <a:rPr sz="2000" b="1" spc="-9" dirty="0" smtClean="0">
                <a:latin typeface="Times New Roman"/>
                <a:cs typeface="Times New Roman"/>
              </a:rPr>
              <a:t>s</a:t>
            </a:r>
            <a:r>
              <a:rPr sz="2000" b="1" spc="9" dirty="0" smtClean="0">
                <a:latin typeface="Times New Roman"/>
                <a:cs typeface="Times New Roman"/>
              </a:rPr>
              <a:t>o</a:t>
            </a:r>
            <a:r>
              <a:rPr sz="2000" b="1" spc="-54" dirty="0" smtClean="0">
                <a:latin typeface="Times New Roman"/>
                <a:cs typeface="Times New Roman"/>
              </a:rPr>
              <a:t>m</a:t>
            </a:r>
            <a:r>
              <a:rPr sz="2000" b="1" spc="9" dirty="0" smtClean="0">
                <a:latin typeface="Times New Roman"/>
                <a:cs typeface="Times New Roman"/>
              </a:rPr>
              <a:t>a</a:t>
            </a:r>
            <a:r>
              <a:rPr sz="2000" b="1" spc="4" dirty="0" smtClean="0">
                <a:latin typeface="Times New Roman"/>
                <a:cs typeface="Times New Roman"/>
              </a:rPr>
              <a:t>t</a:t>
            </a:r>
            <a:r>
              <a:rPr sz="2000" b="1" spc="9" dirty="0" smtClean="0">
                <a:latin typeface="Times New Roman"/>
                <a:cs typeface="Times New Roman"/>
              </a:rPr>
              <a:t>o</a:t>
            </a:r>
            <a:r>
              <a:rPr sz="2000" b="1" spc="-9" dirty="0" smtClean="0">
                <a:latin typeface="Times New Roman"/>
                <a:cs typeface="Times New Roman"/>
              </a:rPr>
              <a:t>s</a:t>
            </a:r>
            <a:r>
              <a:rPr sz="2000" b="1" spc="4" dirty="0" smtClean="0">
                <a:latin typeface="Times New Roman"/>
                <a:cs typeface="Times New Roman"/>
              </a:rPr>
              <a:t>t</a:t>
            </a:r>
            <a:r>
              <a:rPr sz="2000" b="1" spc="9" dirty="0" smtClean="0">
                <a:latin typeface="Times New Roman"/>
                <a:cs typeface="Times New Roman"/>
              </a:rPr>
              <a:t>a</a:t>
            </a:r>
            <a:r>
              <a:rPr sz="2000" b="1" spc="4" dirty="0" smtClean="0"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-9" dirty="0" smtClean="0">
                <a:latin typeface="Times New Roman"/>
                <a:cs typeface="Times New Roman"/>
              </a:rPr>
              <a:t>n</a:t>
            </a:r>
            <a:r>
              <a:rPr sz="2000" b="1" spc="29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11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lib</a:t>
            </a:r>
            <a:r>
              <a:rPr sz="2000" spc="4" dirty="0" smtClean="0">
                <a:latin typeface="Times New Roman"/>
                <a:cs typeface="Times New Roman"/>
              </a:rPr>
              <a:t>er</a:t>
            </a:r>
            <a:r>
              <a:rPr sz="2000" spc="0" dirty="0" smtClean="0">
                <a:latin typeface="Times New Roman"/>
                <a:cs typeface="Times New Roman"/>
              </a:rPr>
              <a:t>aci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1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las</a:t>
            </a:r>
            <a:r>
              <a:rPr sz="2000" spc="-32" dirty="0" smtClean="0">
                <a:latin typeface="Times New Roman"/>
                <a:cs typeface="Times New Roman"/>
              </a:rPr>
              <a:t> 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tr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6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814323" marR="43811">
              <a:lnSpc>
                <a:spcPct val="95825"/>
              </a:lnSpc>
              <a:spcBef>
                <a:spcPts val="100"/>
              </a:spcBef>
            </a:pPr>
            <a:r>
              <a:rPr sz="2000" spc="-9" dirty="0" smtClean="0">
                <a:latin typeface="Times New Roman"/>
                <a:cs typeface="Times New Roman"/>
              </a:rPr>
              <a:t>h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2070" y="498493"/>
            <a:ext cx="7822929" cy="3072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13407" marR="26730">
              <a:lnSpc>
                <a:spcPts val="7300"/>
              </a:lnSpc>
              <a:spcBef>
                <a:spcPts val="365"/>
              </a:spcBef>
            </a:pPr>
            <a:r>
              <a:rPr sz="9900" b="1" spc="0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HÍGADO</a:t>
            </a:r>
            <a:endParaRPr sz="6600">
              <a:latin typeface="Arial Black"/>
              <a:cs typeface="Arial Black"/>
            </a:endParaRPr>
          </a:p>
          <a:p>
            <a:pPr marL="12700" indent="914755">
              <a:lnSpc>
                <a:spcPts val="2069"/>
              </a:lnSpc>
              <a:spcBef>
                <a:spcPts val="3543"/>
              </a:spcBef>
            </a:pPr>
            <a:r>
              <a:rPr sz="1800" spc="-19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ali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14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03"/>
              </a:spcBef>
            </a:pP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9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l,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ista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ca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s,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v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su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v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z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76"/>
              </a:lnSpc>
              <a:spcBef>
                <a:spcPts val="103"/>
              </a:spcBef>
            </a:pP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un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34" dirty="0" smtClean="0">
                <a:latin typeface="Times New Roman"/>
                <a:cs typeface="Times New Roman"/>
              </a:rPr>
              <a:t>y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s,</a:t>
            </a:r>
            <a:r>
              <a:rPr sz="1800" spc="5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sta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tran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 tra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é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2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la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-14" dirty="0" smtClean="0">
                <a:latin typeface="Times New Roman"/>
                <a:cs typeface="Times New Roman"/>
              </a:rPr>
              <a:t>v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-1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39" dirty="0" smtClean="0">
                <a:latin typeface="Times New Roman"/>
                <a:cs typeface="Times New Roman"/>
              </a:rPr>
              <a:t> </a:t>
            </a:r>
            <a:r>
              <a:rPr sz="1800" b="1" spc="-14" dirty="0" smtClean="0">
                <a:latin typeface="Times New Roman"/>
                <a:cs typeface="Times New Roman"/>
              </a:rPr>
              <a:t>po</a:t>
            </a:r>
            <a:r>
              <a:rPr sz="1800" b="1" spc="-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9" dirty="0" smtClean="0">
                <a:latin typeface="Times New Roman"/>
                <a:cs typeface="Times New Roman"/>
              </a:rPr>
              <a:t>a</a:t>
            </a:r>
            <a:r>
              <a:rPr sz="1800" b="1" spc="0" dirty="0" smtClean="0">
                <a:latin typeface="Times New Roman"/>
                <a:cs typeface="Times New Roman"/>
              </a:rPr>
              <a:t>.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03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Esta 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a se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tro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ond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5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ce</a:t>
            </a:r>
            <a:r>
              <a:rPr sz="1800" spc="0" dirty="0" smtClean="0">
                <a:latin typeface="Times New Roman"/>
                <a:cs typeface="Times New Roman"/>
              </a:rPr>
              <a:t>sa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re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9"/>
              </a:lnSpc>
              <a:spcBef>
                <a:spcPts val="103"/>
              </a:spcBef>
            </a:pP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le</a:t>
            </a:r>
            <a:r>
              <a:rPr sz="1800" spc="-19" dirty="0" smtClean="0">
                <a:latin typeface="Times New Roman"/>
                <a:cs typeface="Times New Roman"/>
              </a:rPr>
              <a:t>g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927455" marR="26730">
              <a:lnSpc>
                <a:spcPts val="2060"/>
              </a:lnSpc>
              <a:spcBef>
                <a:spcPts val="206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Esta 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re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ce</a:t>
            </a:r>
            <a:r>
              <a:rPr sz="1800" spc="0" dirty="0" smtClean="0">
                <a:latin typeface="Times New Roman"/>
                <a:cs typeface="Times New Roman"/>
              </a:rPr>
              <a:t>sa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626" y="3591135"/>
            <a:ext cx="234157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9" dirty="0" smtClean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6826" y="3591135"/>
            <a:ext cx="6595196" cy="802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eli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-9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4" dirty="0" smtClean="0">
                <a:latin typeface="Times New Roman"/>
                <a:cs typeface="Times New Roman"/>
              </a:rPr>
              <a:t>r</a:t>
            </a:r>
            <a:r>
              <a:rPr sz="1800" spc="0" dirty="0" smtClean="0">
                <a:latin typeface="Times New Roman"/>
                <a:cs typeface="Times New Roman"/>
              </a:rPr>
              <a:t>ias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rt</a:t>
            </a:r>
            <a:r>
              <a:rPr sz="1800" spc="4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x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ñ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el</a:t>
            </a:r>
            <a:endParaRPr sz="1800">
              <a:latin typeface="Times New Roman"/>
              <a:cs typeface="Times New Roman"/>
            </a:endParaRPr>
          </a:p>
          <a:p>
            <a:pPr marL="12700" marR="34335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 marR="34335">
              <a:lnSpc>
                <a:spcPct val="95825"/>
              </a:lnSpc>
              <a:spcBef>
                <a:spcPts val="90"/>
              </a:spcBef>
            </a:pPr>
            <a:r>
              <a:rPr sz="1800" spc="4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ho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nu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acc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25" dirty="0" smtClean="0">
                <a:latin typeface="Times New Roman"/>
                <a:cs typeface="Times New Roman"/>
              </a:rPr>
              <a:t>r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626" y="4140020"/>
            <a:ext cx="2341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9" dirty="0" smtClean="0"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9626" y="4689041"/>
            <a:ext cx="7361859" cy="528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El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í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ea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8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z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ste</a:t>
            </a:r>
            <a:r>
              <a:rPr sz="18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8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sa</a:t>
            </a:r>
            <a:r>
              <a:rPr sz="18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sz="18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re</a:t>
            </a:r>
            <a:r>
              <a:rPr sz="18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ca</a:t>
            </a:r>
            <a:r>
              <a:rPr sz="18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nu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tr</a:t>
            </a:r>
            <a:r>
              <a:rPr sz="18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tes</a:t>
            </a:r>
            <a:r>
              <a:rPr sz="1800" spc="-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cir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ó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79626" y="5512255"/>
            <a:ext cx="7441641" cy="802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odu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14" dirty="0" smtClean="0">
                <a:latin typeface="Times New Roman"/>
                <a:cs typeface="Times New Roman"/>
              </a:rPr>
              <a:t>x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le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ter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spc="9" dirty="0" smtClean="0">
                <a:latin typeface="Times New Roman"/>
                <a:cs typeface="Times New Roman"/>
              </a:rPr>
              <a:t>8</a:t>
            </a:r>
            <a:r>
              <a:rPr sz="1800" spc="0" dirty="0" smtClean="0">
                <a:latin typeface="Times New Roman"/>
                <a:cs typeface="Times New Roman"/>
              </a:rPr>
              <a:t>0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%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z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14" dirty="0" smtClean="0">
                <a:latin typeface="Times New Roman"/>
                <a:cs typeface="Times New Roman"/>
              </a:rPr>
              <a:t>p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3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14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rá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al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ace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v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sí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90"/>
              </a:spcBef>
            </a:pP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iar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sta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ece</a:t>
            </a:r>
            <a:r>
              <a:rPr sz="1800" spc="0" dirty="0" smtClean="0">
                <a:latin typeface="Times New Roman"/>
                <a:cs typeface="Times New Roman"/>
              </a:rPr>
              <a:t>site.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19604" y="227075"/>
            <a:ext cx="2987524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VE</a:t>
            </a:r>
            <a:r>
              <a:rPr sz="6000" b="1" spc="9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ICU</a:t>
            </a:r>
            <a:r>
              <a:rPr sz="6000" b="1" spc="-14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9926" y="227075"/>
            <a:ext cx="2026423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BILIAR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604" y="837056"/>
            <a:ext cx="497964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Y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3422" y="837056"/>
            <a:ext cx="1460152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VIAS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1384" y="837056"/>
            <a:ext cx="2759515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BI</a:t>
            </a:r>
            <a:r>
              <a:rPr sz="6000" b="1" spc="-19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IARES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320" y="1769565"/>
            <a:ext cx="6924074" cy="1626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43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tre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las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s,</a:t>
            </a:r>
            <a:r>
              <a:rPr sz="1800" spc="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las 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iar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c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-4" dirty="0" smtClean="0">
                <a:latin typeface="Times New Roman"/>
                <a:cs typeface="Times New Roman"/>
              </a:rPr>
              <a:t>ce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tra</a:t>
            </a:r>
            <a:r>
              <a:rPr sz="1800" spc="4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sí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iar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un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ñ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-34" dirty="0" smtClean="0">
                <a:latin typeface="Times New Roman"/>
                <a:cs typeface="Times New Roman"/>
              </a:rPr>
              <a:t>y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ga</a:t>
            </a:r>
            <a:r>
              <a:rPr sz="1800" spc="9" dirty="0" smtClean="0">
                <a:latin typeface="Times New Roman"/>
                <a:cs typeface="Times New Roman"/>
              </a:rPr>
              <a:t>do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r>
              <a:rPr sz="1800" spc="-109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p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tr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 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duod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5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ca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rie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s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ñ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 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tra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la 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sí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la,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al </a:t>
            </a:r>
            <a:r>
              <a:rPr sz="1800" spc="9" dirty="0" smtClean="0">
                <a:latin typeface="Times New Roman"/>
                <a:cs typeface="Times New Roman"/>
              </a:rPr>
              <a:t>duod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5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ezc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 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tari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8051" y="3690576"/>
            <a:ext cx="377576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9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f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un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 i</a:t>
            </a:r>
            <a:r>
              <a:rPr sz="1800" spc="-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po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rt</a:t>
            </a:r>
            <a:r>
              <a:rPr sz="1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te</a:t>
            </a:r>
            <a:r>
              <a:rPr sz="1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520" y="4239470"/>
            <a:ext cx="6355648" cy="802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9" dirty="0" smtClean="0">
                <a:latin typeface="Times New Roman"/>
                <a:cs typeface="Times New Roman"/>
              </a:rPr>
              <a:t>1</a:t>
            </a:r>
            <a:r>
              <a:rPr sz="1800" spc="0" dirty="0" smtClean="0">
                <a:latin typeface="Times New Roman"/>
                <a:cs typeface="Times New Roman"/>
              </a:rPr>
              <a:t>) </a:t>
            </a:r>
            <a:r>
              <a:rPr sz="1800" spc="300" dirty="0" smtClean="0">
                <a:latin typeface="Times New Roman"/>
                <a:cs typeface="Times New Roman"/>
              </a:rPr>
              <a:t> </a:t>
            </a:r>
            <a:r>
              <a:rPr sz="1800" spc="-194" dirty="0" smtClean="0">
                <a:latin typeface="Times New Roman"/>
                <a:cs typeface="Times New Roman"/>
              </a:rPr>
              <a:t>A</a:t>
            </a:r>
            <a:r>
              <a:rPr sz="1800" spc="-39" dirty="0" smtClean="0">
                <a:latin typeface="Times New Roman"/>
                <a:cs typeface="Times New Roman"/>
              </a:rPr>
              <a:t>y</a:t>
            </a:r>
            <a:r>
              <a:rPr sz="1800" spc="9" dirty="0" smtClean="0">
                <a:latin typeface="Times New Roman"/>
                <a:cs typeface="Times New Roman"/>
              </a:rPr>
              <a:t>ud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ge</a:t>
            </a:r>
            <a:r>
              <a:rPr sz="1800" spc="0" dirty="0" smtClean="0">
                <a:latin typeface="Times New Roman"/>
                <a:cs typeface="Times New Roman"/>
              </a:rPr>
              <a:t>sti</a:t>
            </a:r>
            <a:r>
              <a:rPr sz="1800" spc="9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3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  <a:p>
            <a:pPr marL="357073" indent="-344373">
              <a:lnSpc>
                <a:spcPct val="100041"/>
              </a:lnSpc>
              <a:tabLst>
                <a:tab pos="355600" algn="l"/>
              </a:tabLst>
            </a:pPr>
            <a:r>
              <a:rPr sz="1800" spc="9" dirty="0" smtClean="0">
                <a:latin typeface="Times New Roman"/>
                <a:cs typeface="Times New Roman"/>
              </a:rPr>
              <a:t>2</a:t>
            </a:r>
            <a:r>
              <a:rPr sz="1800" spc="0" dirty="0" smtClean="0">
                <a:latin typeface="Times New Roman"/>
                <a:cs typeface="Times New Roman"/>
              </a:rPr>
              <a:t>)	Es 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p</a:t>
            </a:r>
            <a:r>
              <a:rPr sz="1800" spc="9" dirty="0" smtClean="0">
                <a:latin typeface="Times New Roman"/>
                <a:cs typeface="Times New Roman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le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eli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iert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odu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520" y="5337249"/>
            <a:ext cx="5937097" cy="528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230">
              <a:lnSpc>
                <a:spcPts val="1939"/>
              </a:lnSpc>
              <a:spcBef>
                <a:spcPts val="97"/>
              </a:spcBef>
            </a:pPr>
            <a:r>
              <a:rPr sz="1800" spc="-19" dirty="0" smtClean="0">
                <a:latin typeface="Times New Roman"/>
                <a:cs typeface="Times New Roman"/>
              </a:rPr>
              <a:t>L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iar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ta</a:t>
            </a:r>
            <a:r>
              <a:rPr sz="1800" spc="4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p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nu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ta</a:t>
            </a:r>
            <a:r>
              <a:rPr sz="1800" spc="4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14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0520" y="6160565"/>
            <a:ext cx="6147638" cy="52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230">
              <a:lnSpc>
                <a:spcPts val="1939"/>
              </a:lnSpc>
              <a:spcBef>
                <a:spcPts val="97"/>
              </a:spcBef>
            </a:pPr>
            <a:r>
              <a:rPr sz="1800" spc="-139" dirty="0" smtClean="0">
                <a:latin typeface="Times New Roman"/>
                <a:cs typeface="Times New Roman"/>
              </a:rPr>
              <a:t>T</a:t>
            </a:r>
            <a:r>
              <a:rPr sz="1800" spc="9" dirty="0" smtClean="0">
                <a:latin typeface="Times New Roman"/>
                <a:cs typeface="Times New Roman"/>
              </a:rPr>
              <a:t>od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las 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iar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25" dirty="0" smtClean="0">
                <a:latin typeface="Times New Roman"/>
                <a:cs typeface="Times New Roman"/>
              </a:rPr>
              <a:t>r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ec</a:t>
            </a:r>
            <a:r>
              <a:rPr sz="1800" spc="0" dirty="0" smtClean="0">
                <a:latin typeface="Times New Roman"/>
                <a:cs typeface="Times New Roman"/>
              </a:rPr>
              <a:t>irc</a:t>
            </a:r>
            <a:r>
              <a:rPr sz="1800" spc="4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lan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1</a:t>
            </a:r>
            <a:r>
              <a:rPr sz="1800" spc="0" dirty="0" smtClean="0">
                <a:latin typeface="Times New Roman"/>
                <a:cs typeface="Times New Roman"/>
              </a:rPr>
              <a:t>0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1</a:t>
            </a:r>
            <a:r>
              <a:rPr sz="1800" spc="0" dirty="0" smtClean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9" dirty="0" smtClean="0">
                <a:latin typeface="Times New Roman"/>
                <a:cs typeface="Times New Roman"/>
              </a:rPr>
              <a:t>ece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d</a:t>
            </a:r>
            <a:r>
              <a:rPr sz="1800" spc="0" dirty="0" smtClean="0">
                <a:latin typeface="Times New Roman"/>
                <a:cs typeface="Times New Roman"/>
              </a:rPr>
              <a:t>ía.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7124" y="460739"/>
            <a:ext cx="3874108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INTE</a:t>
            </a:r>
            <a:r>
              <a:rPr sz="7200" b="1" spc="-25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TINO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7235" y="460739"/>
            <a:ext cx="298649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7200" b="1" spc="-59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R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UE</a:t>
            </a:r>
            <a:r>
              <a:rPr sz="7200" b="1" spc="-14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272" y="1970670"/>
            <a:ext cx="7398375" cy="897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0" marR="43811">
              <a:lnSpc>
                <a:spcPts val="2135"/>
              </a:lnSpc>
              <a:spcBef>
                <a:spcPts val="106"/>
              </a:spcBef>
            </a:pPr>
            <a:r>
              <a:rPr sz="2000" spc="-9" dirty="0" smtClean="0">
                <a:latin typeface="Times New Roman"/>
                <a:cs typeface="Times New Roman"/>
              </a:rPr>
              <a:t>Cu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2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alc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za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eso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6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al,</a:t>
            </a:r>
            <a:r>
              <a:rPr sz="2000" spc="-4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líq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76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6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lidi</a:t>
            </a:r>
            <a:r>
              <a:rPr sz="2000" spc="-9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ica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8" dirty="0" smtClean="0">
                <a:latin typeface="Times New Roman"/>
                <a:cs typeface="Times New Roman"/>
              </a:rPr>
              <a:t> 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5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alca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za</a:t>
            </a:r>
            <a:r>
              <a:rPr sz="2000" spc="-5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ecto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f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17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3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272" y="3199649"/>
            <a:ext cx="7303743" cy="888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0" marR="31111">
              <a:lnSpc>
                <a:spcPts val="2135"/>
              </a:lnSpc>
              <a:spcBef>
                <a:spcPts val="106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8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an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ad</a:t>
            </a:r>
            <a:r>
              <a:rPr sz="2000" spc="-7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ias</a:t>
            </a:r>
            <a:r>
              <a:rPr sz="2000" spc="-70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en</a:t>
            </a:r>
            <a:r>
              <a:rPr sz="2000" spc="-2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en 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58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eso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e,</a:t>
            </a:r>
            <a:r>
              <a:rPr sz="2000" spc="-42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ás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ir</a:t>
            </a:r>
            <a:r>
              <a:rPr sz="2000" spc="-6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9" dirty="0" smtClean="0">
                <a:latin typeface="Times New Roman"/>
                <a:cs typeface="Times New Roman"/>
              </a:rPr>
              <a:t>gun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16" dirty="0" smtClean="0">
                <a:latin typeface="Times New Roman"/>
                <a:cs typeface="Times New Roman"/>
              </a:rPr>
              <a:t> 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ate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ias</a:t>
            </a:r>
            <a:r>
              <a:rPr sz="2000" spc="-4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, lo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9" dirty="0" smtClean="0">
                <a:latin typeface="Times New Roman"/>
                <a:cs typeface="Times New Roman"/>
              </a:rPr>
              <a:t>y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7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b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ci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107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 </a:t>
            </a:r>
            <a:r>
              <a:rPr sz="2000" spc="-9" dirty="0" smtClean="0">
                <a:latin typeface="Times New Roman"/>
                <a:cs typeface="Times New Roman"/>
              </a:rPr>
              <a:t>nu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5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41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r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6272" y="4419239"/>
            <a:ext cx="6957941" cy="888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0">
              <a:lnSpc>
                <a:spcPts val="2135"/>
              </a:lnSpc>
              <a:spcBef>
                <a:spcPts val="106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acte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ias</a:t>
            </a:r>
            <a:r>
              <a:rPr sz="2000" spc="-9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2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ti</a:t>
            </a:r>
            <a:r>
              <a:rPr sz="2000" spc="-1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63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g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eso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ién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ican</a:t>
            </a:r>
            <a:r>
              <a:rPr sz="2000" spc="-75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14" dirty="0" smtClean="0">
                <a:latin typeface="Times New Roman"/>
                <a:cs typeface="Times New Roman"/>
              </a:rPr>
              <a:t>gun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endParaRPr sz="2000">
              <a:latin typeface="Times New Roman"/>
              <a:cs typeface="Times New Roman"/>
            </a:endParaRPr>
          </a:p>
          <a:p>
            <a:pPr marL="12700" marR="37993">
              <a:lnSpc>
                <a:spcPct val="95825"/>
              </a:lnSpc>
            </a:pP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cias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po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ta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r>
              <a:rPr sz="2000" spc="-7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o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b="1" spc="9" dirty="0" smtClean="0">
                <a:latin typeface="Times New Roman"/>
                <a:cs typeface="Times New Roman"/>
              </a:rPr>
              <a:t>v</a:t>
            </a: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4" dirty="0" smtClean="0">
                <a:latin typeface="Times New Roman"/>
                <a:cs typeface="Times New Roman"/>
              </a:rPr>
              <a:t>t</a:t>
            </a:r>
            <a:r>
              <a:rPr sz="2000" b="1" spc="9" dirty="0" smtClean="0">
                <a:latin typeface="Times New Roman"/>
                <a:cs typeface="Times New Roman"/>
              </a:rPr>
              <a:t>a</a:t>
            </a:r>
            <a:r>
              <a:rPr sz="2000" b="1" spc="-50" dirty="0" smtClean="0">
                <a:latin typeface="Times New Roman"/>
                <a:cs typeface="Times New Roman"/>
              </a:rPr>
              <a:t>m</a:t>
            </a:r>
            <a:r>
              <a:rPr sz="2000" b="1" spc="0" dirty="0" smtClean="0">
                <a:latin typeface="Times New Roman"/>
                <a:cs typeface="Times New Roman"/>
              </a:rPr>
              <a:t>ina</a:t>
            </a:r>
            <a:r>
              <a:rPr sz="2000" b="1" spc="-45" dirty="0" smtClean="0">
                <a:latin typeface="Times New Roman"/>
                <a:cs typeface="Times New Roman"/>
              </a:rPr>
              <a:t> </a:t>
            </a:r>
            <a:r>
              <a:rPr sz="2000" b="1" spc="25" dirty="0" smtClean="0">
                <a:latin typeface="Times New Roman"/>
                <a:cs typeface="Times New Roman"/>
              </a:rPr>
              <a:t>K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tas</a:t>
            </a:r>
            <a:r>
              <a:rPr sz="2000" spc="-22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ias</a:t>
            </a:r>
            <a:r>
              <a:rPr sz="2000" spc="-9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12700" marR="37993">
              <a:lnSpc>
                <a:spcPct val="95825"/>
              </a:lnSpc>
              <a:spcBef>
                <a:spcPts val="100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ec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ias</a:t>
            </a:r>
            <a:r>
              <a:rPr sz="2000" spc="-62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fun</a:t>
            </a:r>
            <a:r>
              <a:rPr sz="2000" spc="0" dirty="0" smtClean="0">
                <a:latin typeface="Times New Roman"/>
                <a:cs typeface="Times New Roman"/>
              </a:rPr>
              <a:t>ci</a:t>
            </a:r>
            <a:r>
              <a:rPr sz="2000" spc="9" dirty="0" smtClean="0">
                <a:latin typeface="Times New Roman"/>
                <a:cs typeface="Times New Roman"/>
              </a:rPr>
              <a:t>ó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26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6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1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ti</a:t>
            </a:r>
            <a:r>
              <a:rPr sz="2000" spc="-1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0298" y="628053"/>
            <a:ext cx="3034223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REC</a:t>
            </a:r>
            <a:r>
              <a:rPr sz="9000" b="1" spc="-214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8616" y="628053"/>
            <a:ext cx="73269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Y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824" y="628053"/>
            <a:ext cx="200270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ANO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498" y="1928975"/>
            <a:ext cx="5224481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353" marR="52573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9" dirty="0" smtClean="0">
                <a:latin typeface="Times New Roman"/>
                <a:cs typeface="Times New Roman"/>
              </a:rPr>
              <a:t>m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nte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r</a:t>
            </a:r>
            <a:r>
              <a:rPr sz="2400" spc="-9" dirty="0" smtClean="0">
                <a:latin typeface="Times New Roman"/>
                <a:cs typeface="Times New Roman"/>
              </a:rPr>
              <a:t>ec</a:t>
            </a:r>
            <a:r>
              <a:rPr sz="2400" spc="0" dirty="0" smtClean="0">
                <a:latin typeface="Times New Roman"/>
                <a:cs typeface="Times New Roman"/>
              </a:rPr>
              <a:t>to está v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ío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po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las h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-9" dirty="0" smtClean="0">
                <a:latin typeface="Times New Roman"/>
                <a:cs typeface="Times New Roman"/>
              </a:rPr>
              <a:t>ce</a:t>
            </a:r>
            <a:r>
              <a:rPr sz="2400" spc="0" dirty="0" smtClean="0">
                <a:latin typeface="Times New Roman"/>
                <a:cs typeface="Times New Roman"/>
              </a:rPr>
              <a:t>s se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m</a:t>
            </a:r>
            <a:r>
              <a:rPr sz="2400" spc="-9" dirty="0" smtClean="0">
                <a:latin typeface="Times New Roman"/>
                <a:cs typeface="Times New Roman"/>
              </a:rPr>
              <a:t>ace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más 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rr</a:t>
            </a:r>
            <a:r>
              <a:rPr sz="2400" spc="0" dirty="0" smtClean="0">
                <a:latin typeface="Times New Roman"/>
                <a:cs typeface="Times New Roman"/>
              </a:rPr>
              <a:t>ib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colon 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98498" y="3392650"/>
            <a:ext cx="5118303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u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ndo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colon 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nte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, las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9" dirty="0" smtClean="0">
                <a:latin typeface="Times New Roman"/>
                <a:cs typeface="Times New Roman"/>
              </a:rPr>
              <a:t>ece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 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mu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ndo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-9" dirty="0" smtClean="0">
                <a:latin typeface="Times New Roman"/>
                <a:cs typeface="Times New Roman"/>
              </a:rPr>
              <a:t>cac</a:t>
            </a:r>
            <a:r>
              <a:rPr sz="2400" spc="0" dirty="0" smtClean="0">
                <a:latin typeface="Times New Roman"/>
                <a:cs typeface="Times New Roman"/>
              </a:rPr>
              <a:t>ión.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3450" y="227075"/>
            <a:ext cx="4403097" cy="1144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0"/>
              </a:lnSpc>
              <a:spcBef>
                <a:spcPts val="223"/>
              </a:spcBef>
            </a:pP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R</a:t>
            </a:r>
            <a:r>
              <a:rPr sz="6000" b="1" spc="9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GU</a:t>
            </a:r>
            <a:r>
              <a:rPr sz="6000" b="1" spc="-14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ADOR</a:t>
            </a:r>
            <a:r>
              <a:rPr sz="6000" b="1" spc="14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endParaRPr sz="4000">
              <a:latin typeface="Arial Black"/>
              <a:cs typeface="Arial Black"/>
            </a:endParaRPr>
          </a:p>
          <a:p>
            <a:pPr marL="12700" marR="76398">
              <a:lnSpc>
                <a:spcPts val="4545"/>
              </a:lnSpc>
              <a:spcBef>
                <a:spcPts val="3"/>
              </a:spcBef>
            </a:pPr>
            <a:r>
              <a:rPr sz="4000" b="1" spc="0" dirty="0" smtClean="0">
                <a:solidFill>
                  <a:srgbClr val="7EDFEB"/>
                </a:solidFill>
                <a:latin typeface="Arial Black"/>
                <a:cs typeface="Arial Black"/>
              </a:rPr>
              <a:t>HORMO</a:t>
            </a:r>
            <a:r>
              <a:rPr sz="4000" b="1" spc="-44" dirty="0" smtClean="0">
                <a:solidFill>
                  <a:srgbClr val="7EDFEB"/>
                </a:solidFill>
                <a:latin typeface="Arial Black"/>
                <a:cs typeface="Arial Black"/>
              </a:rPr>
              <a:t>N</a:t>
            </a:r>
            <a:r>
              <a:rPr sz="4000" b="1" spc="0" dirty="0" smtClean="0">
                <a:solidFill>
                  <a:srgbClr val="7EDFEB"/>
                </a:solidFill>
                <a:latin typeface="Arial Black"/>
                <a:cs typeface="Arial Black"/>
              </a:rPr>
              <a:t>ALES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3271" y="2218036"/>
            <a:ext cx="523811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5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ip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les h</a:t>
            </a:r>
            <a:r>
              <a:rPr sz="2400" spc="-4" dirty="0" smtClean="0">
                <a:latin typeface="Times New Roman"/>
                <a:cs typeface="Times New Roman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mon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c</a:t>
            </a:r>
            <a:r>
              <a:rPr sz="2400" spc="0" dirty="0" smtClean="0">
                <a:latin typeface="Times New Roman"/>
                <a:cs typeface="Times New Roman"/>
              </a:rPr>
              <a:t>ontr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lan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5581" y="2218036"/>
            <a:ext cx="118693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ón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8845" y="2584041"/>
            <a:ext cx="7486114" cy="3806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538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son:</a:t>
            </a:r>
            <a:endParaRPr sz="2400">
              <a:latin typeface="Times New Roman"/>
              <a:cs typeface="Times New Roman"/>
            </a:endParaRPr>
          </a:p>
          <a:p>
            <a:pPr marL="469899">
              <a:lnSpc>
                <a:spcPct val="95825"/>
              </a:lnSpc>
              <a:spcBef>
                <a:spcPts val="2"/>
              </a:spcBef>
            </a:pPr>
            <a:r>
              <a:rPr sz="2400" spc="0" dirty="0" smtClean="0">
                <a:latin typeface="Wingdings"/>
                <a:cs typeface="Wingdings"/>
              </a:rPr>
              <a:t>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410" dirty="0" smtClean="0">
                <a:latin typeface="Times New Roman"/>
                <a:cs typeface="Times New Roman"/>
              </a:rPr>
              <a:t> </a:t>
            </a:r>
            <a:r>
              <a:rPr sz="2400" spc="-50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13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st</a:t>
            </a:r>
            <a:r>
              <a:rPr sz="2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2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9" dirty="0" smtClean="0">
                <a:latin typeface="Times New Roman"/>
                <a:cs typeface="Times New Roman"/>
              </a:rPr>
              <a:t>ac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l estóm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odu</a:t>
            </a:r>
            <a:r>
              <a:rPr sz="2400" spc="4" dirty="0" smtClean="0">
                <a:latin typeface="Times New Roman"/>
                <a:cs typeface="Times New Roman"/>
              </a:rPr>
              <a:t>z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 </a:t>
            </a:r>
            <a:r>
              <a:rPr sz="2400" spc="-14" dirty="0" smtClean="0">
                <a:latin typeface="Times New Roman"/>
                <a:cs typeface="Times New Roman"/>
              </a:rPr>
              <a:t>á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ido</a:t>
            </a:r>
            <a:endParaRPr sz="2400">
              <a:latin typeface="Times New Roman"/>
              <a:cs typeface="Times New Roman"/>
            </a:endParaRPr>
          </a:p>
          <a:p>
            <a:pPr marL="814349" marR="53538">
              <a:lnSpc>
                <a:spcPct val="95825"/>
              </a:lnSpc>
              <a:spcBef>
                <a:spcPts val="13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disuelve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 di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ie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unos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mentos.</a:t>
            </a:r>
            <a:endParaRPr sz="2400">
              <a:latin typeface="Times New Roman"/>
              <a:cs typeface="Times New Roman"/>
            </a:endParaRPr>
          </a:p>
          <a:p>
            <a:pPr marL="814349" marR="126512" indent="-344449">
              <a:lnSpc>
                <a:spcPct val="99945"/>
              </a:lnSpc>
              <a:spcBef>
                <a:spcPts val="130"/>
              </a:spcBef>
              <a:tabLst>
                <a:tab pos="812800" algn="l"/>
              </a:tabLst>
            </a:pPr>
            <a:r>
              <a:rPr sz="2400" spc="0" dirty="0" smtClean="0">
                <a:latin typeface="Wingdings"/>
                <a:cs typeface="Wingdings"/>
              </a:rPr>
              <a:t></a:t>
            </a:r>
            <a:r>
              <a:rPr sz="2400" spc="0" dirty="0" smtClean="0">
                <a:latin typeface="Times New Roman"/>
                <a:cs typeface="Times New Roman"/>
              </a:rPr>
              <a:t>	</a:t>
            </a:r>
            <a:r>
              <a:rPr sz="2400" spc="-5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3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ecre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ti</a:t>
            </a:r>
            <a:r>
              <a:rPr sz="28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-15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9" dirty="0" smtClean="0">
                <a:latin typeface="Times New Roman"/>
                <a:cs typeface="Times New Roman"/>
              </a:rPr>
              <a:t>ac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l p</a:t>
            </a:r>
            <a:r>
              <a:rPr sz="2400" spc="-4" dirty="0" smtClean="0">
                <a:latin typeface="Times New Roman"/>
                <a:cs typeface="Times New Roman"/>
              </a:rPr>
              <a:t>á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ea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9" dirty="0" smtClean="0">
                <a:latin typeface="Times New Roman"/>
                <a:cs typeface="Times New Roman"/>
              </a:rPr>
              <a:t>ec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 ju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 di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vo ri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o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bic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rbon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to, pa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utr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9" dirty="0" smtClean="0">
                <a:latin typeface="Times New Roman"/>
                <a:cs typeface="Times New Roman"/>
              </a:rPr>
              <a:t>z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ont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nido </a:t>
            </a:r>
            <a:r>
              <a:rPr sz="2400" spc="-9" dirty="0" smtClean="0">
                <a:latin typeface="Times New Roman"/>
                <a:cs typeface="Times New Roman"/>
              </a:rPr>
              <a:t>ác</a:t>
            </a:r>
            <a:r>
              <a:rPr sz="2400" spc="0" dirty="0" smtClean="0">
                <a:latin typeface="Times New Roman"/>
                <a:cs typeface="Times New Roman"/>
              </a:rPr>
              <a:t>ido 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estóm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ntr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intestino 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do</a:t>
            </a:r>
            <a:endParaRPr sz="2400">
              <a:latin typeface="Times New Roman"/>
              <a:cs typeface="Times New Roman"/>
            </a:endParaRPr>
          </a:p>
          <a:p>
            <a:pPr marL="814349" marR="467665" indent="-344449">
              <a:lnSpc>
                <a:spcPct val="99849"/>
              </a:lnSpc>
              <a:spcBef>
                <a:spcPts val="15"/>
              </a:spcBef>
              <a:tabLst>
                <a:tab pos="812800" algn="l"/>
              </a:tabLst>
            </a:pPr>
            <a:r>
              <a:rPr sz="2400" spc="0" dirty="0" smtClean="0">
                <a:latin typeface="Wingdings"/>
                <a:cs typeface="Wingdings"/>
              </a:rPr>
              <a:t></a:t>
            </a:r>
            <a:r>
              <a:rPr sz="2400" spc="0" dirty="0" smtClean="0">
                <a:latin typeface="Times New Roman"/>
                <a:cs typeface="Times New Roman"/>
              </a:rPr>
              <a:t>	</a:t>
            </a:r>
            <a:r>
              <a:rPr sz="2400" spc="-50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ol</a:t>
            </a:r>
            <a:r>
              <a:rPr sz="2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ec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st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8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ni</a:t>
            </a:r>
            <a:r>
              <a:rPr sz="28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9" dirty="0" smtClean="0">
                <a:latin typeface="Times New Roman"/>
                <a:cs typeface="Times New Roman"/>
              </a:rPr>
              <a:t>ac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l pán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p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odu</a:t>
            </a:r>
            <a:r>
              <a:rPr sz="2400" spc="4" dirty="0" smtClean="0">
                <a:latin typeface="Times New Roman"/>
                <a:cs typeface="Times New Roman"/>
              </a:rPr>
              <a:t>z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l </a:t>
            </a:r>
            <a:r>
              <a:rPr sz="2400" spc="4" dirty="0" smtClean="0">
                <a:latin typeface="Times New Roman"/>
                <a:cs typeface="Times New Roman"/>
              </a:rPr>
              <a:t>j</a:t>
            </a:r>
            <a:r>
              <a:rPr sz="2400" spc="0" dirty="0" smtClean="0">
                <a:latin typeface="Times New Roman"/>
                <a:cs typeface="Times New Roman"/>
              </a:rPr>
              <a:t>u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eá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 la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sícula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bil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 v</a:t>
            </a:r>
            <a:r>
              <a:rPr sz="2400" spc="-9" dirty="0" smtClean="0">
                <a:latin typeface="Times New Roman"/>
                <a:cs typeface="Times New Roman"/>
              </a:rPr>
              <a:t>ac</a:t>
            </a:r>
            <a:r>
              <a:rPr sz="2400" spc="0" dirty="0" smtClean="0">
                <a:latin typeface="Times New Roman"/>
                <a:cs typeface="Times New Roman"/>
              </a:rPr>
              <a:t>íe.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3450" y="218748"/>
            <a:ext cx="5741011" cy="103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625">
              <a:lnSpc>
                <a:spcPts val="4025"/>
              </a:lnSpc>
              <a:spcBef>
                <a:spcPts val="201"/>
              </a:spcBef>
            </a:pPr>
            <a:r>
              <a:rPr sz="54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HO</a:t>
            </a:r>
            <a:r>
              <a:rPr sz="5400" b="1" spc="9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R</a:t>
            </a:r>
            <a:r>
              <a:rPr sz="54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M</a:t>
            </a:r>
            <a:r>
              <a:rPr sz="5400" b="1" spc="9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r>
              <a:rPr sz="5400" b="1" spc="-19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N</a:t>
            </a:r>
            <a:r>
              <a:rPr sz="54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AS</a:t>
            </a:r>
            <a:r>
              <a:rPr sz="5400" b="1" spc="-25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 </a:t>
            </a:r>
            <a:r>
              <a:rPr sz="54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QUE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ts val="4100"/>
              </a:lnSpc>
              <a:spcBef>
                <a:spcPts val="3"/>
              </a:spcBef>
            </a:pPr>
            <a:r>
              <a:rPr sz="3600" b="1" spc="0" dirty="0" smtClean="0">
                <a:solidFill>
                  <a:srgbClr val="7EDFEB"/>
                </a:solidFill>
                <a:latin typeface="Arial Black"/>
                <a:cs typeface="Arial Black"/>
              </a:rPr>
              <a:t>REGULAN EL AP</a:t>
            </a:r>
            <a:r>
              <a:rPr sz="3600" b="1" spc="-9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3600" b="1" spc="0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3600" b="1" spc="-19" dirty="0" smtClean="0">
                <a:solidFill>
                  <a:srgbClr val="7EDFEB"/>
                </a:solidFill>
                <a:latin typeface="Arial Black"/>
                <a:cs typeface="Arial Black"/>
              </a:rPr>
              <a:t>I</a:t>
            </a:r>
            <a:r>
              <a:rPr sz="3600" b="1" spc="-129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3600" b="1" spc="0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2897" y="1943438"/>
            <a:ext cx="5552277" cy="1535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504" indent="-344804">
              <a:lnSpc>
                <a:spcPts val="3070"/>
              </a:lnSpc>
              <a:spcBef>
                <a:spcPts val="383"/>
              </a:spcBef>
            </a:pPr>
            <a:r>
              <a:rPr sz="3200" spc="14" dirty="0" smtClean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sz="3200" spc="-47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reli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0" spc="-88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produci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en el es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ó</a:t>
            </a:r>
            <a:r>
              <a:rPr sz="2400" spc="4" dirty="0" smtClean="0">
                <a:latin typeface="Times New Roman"/>
                <a:cs typeface="Times New Roman"/>
              </a:rPr>
              <a:t>m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tes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del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do</a:t>
            </a:r>
            <a:r>
              <a:rPr sz="2400" spc="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u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pet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357504" marR="470529">
              <a:lnSpc>
                <a:spcPct val="100137"/>
              </a:lnSpc>
            </a:pP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uando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no hay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men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os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 el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pa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to d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v</a:t>
            </a:r>
            <a:r>
              <a:rPr sz="2400" spc="0" dirty="0" smtClean="0">
                <a:latin typeface="Times New Roman"/>
                <a:cs typeface="Times New Roman"/>
              </a:rPr>
              <a:t>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42897" y="3895047"/>
            <a:ext cx="5612526" cy="116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9"/>
              </a:lnSpc>
              <a:spcBef>
                <a:spcPts val="169"/>
              </a:spcBef>
            </a:pPr>
            <a:r>
              <a:rPr sz="3200" spc="14" dirty="0" smtClean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El</a:t>
            </a:r>
            <a:r>
              <a:rPr sz="3200" spc="-4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é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ti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3200" spc="-404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3200" spc="-17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 produce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 el tra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357504" marR="5712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v</a:t>
            </a:r>
            <a:r>
              <a:rPr sz="2400" spc="0" dirty="0" smtClean="0">
                <a:latin typeface="Times New Roman"/>
                <a:cs typeface="Times New Roman"/>
              </a:rPr>
              <a:t>o en </a:t>
            </a:r>
            <a:r>
              <a:rPr sz="2400" spc="-4" dirty="0" smtClean="0">
                <a:latin typeface="Times New Roman"/>
                <a:cs typeface="Times New Roman"/>
              </a:rPr>
              <a:t>re</a:t>
            </a:r>
            <a:r>
              <a:rPr sz="2400" spc="0" dirty="0" smtClean="0">
                <a:latin typeface="Times New Roman"/>
                <a:cs typeface="Times New Roman"/>
              </a:rPr>
              <a:t>spues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mento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nh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357504" marR="58285">
              <a:lnSpc>
                <a:spcPct val="95825"/>
              </a:lnSpc>
              <a:spcBef>
                <a:spcPts val="120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pet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845" y="300227"/>
            <a:ext cx="6132737" cy="2253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1830">
              <a:lnSpc>
                <a:spcPts val="4470"/>
              </a:lnSpc>
              <a:spcBef>
                <a:spcPts val="223"/>
              </a:spcBef>
            </a:pP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R</a:t>
            </a:r>
            <a:r>
              <a:rPr sz="6000" b="1" spc="9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GU</a:t>
            </a:r>
            <a:r>
              <a:rPr sz="6000" b="1" spc="-9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L</a:t>
            </a: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ADOR</a:t>
            </a:r>
            <a:r>
              <a:rPr sz="6000" b="1" spc="14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6000" b="1" spc="0" baseline="4136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endParaRPr sz="4000">
              <a:latin typeface="Arial Black"/>
              <a:cs typeface="Arial Black"/>
            </a:endParaRPr>
          </a:p>
          <a:p>
            <a:pPr marL="1741830" marR="54058">
              <a:lnSpc>
                <a:spcPts val="4805"/>
              </a:lnSpc>
              <a:spcBef>
                <a:spcPts val="16"/>
              </a:spcBef>
            </a:pPr>
            <a:r>
              <a:rPr sz="6000" b="1" spc="0" baseline="3545" dirty="0" smtClean="0">
                <a:solidFill>
                  <a:srgbClr val="7EDFEB"/>
                </a:solidFill>
                <a:latin typeface="Arial Black"/>
                <a:cs typeface="Arial Black"/>
              </a:rPr>
              <a:t>NE</a:t>
            </a:r>
            <a:r>
              <a:rPr sz="6000" b="1" spc="-59" baseline="3545" dirty="0" smtClean="0">
                <a:solidFill>
                  <a:srgbClr val="7EDFEB"/>
                </a:solidFill>
                <a:latin typeface="Arial Black"/>
                <a:cs typeface="Arial Black"/>
              </a:rPr>
              <a:t>R</a:t>
            </a:r>
            <a:r>
              <a:rPr sz="6000" b="1" spc="0" baseline="3545" dirty="0" smtClean="0">
                <a:solidFill>
                  <a:srgbClr val="7EDFEB"/>
                </a:solidFill>
                <a:latin typeface="Arial Black"/>
                <a:cs typeface="Arial Black"/>
              </a:rPr>
              <a:t>VIOSOS</a:t>
            </a:r>
            <a:endParaRPr sz="4000">
              <a:latin typeface="Arial Black"/>
              <a:cs typeface="Arial Black"/>
            </a:endParaRPr>
          </a:p>
          <a:p>
            <a:pPr marL="12700" marR="1484">
              <a:lnSpc>
                <a:spcPct val="95825"/>
              </a:lnSpc>
              <a:spcBef>
                <a:spcPts val="2541"/>
              </a:spcBef>
            </a:pP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dos 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las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 de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vios que</a:t>
            </a:r>
            <a:r>
              <a:rPr sz="2400" spc="-9" dirty="0" smtClean="0">
                <a:latin typeface="Times New Roman"/>
                <a:cs typeface="Times New Roman"/>
              </a:rPr>
              <a:t> c</a:t>
            </a:r>
            <a:r>
              <a:rPr sz="2400" spc="0" dirty="0" smtClean="0">
                <a:latin typeface="Times New Roman"/>
                <a:cs typeface="Times New Roman"/>
              </a:rPr>
              <a:t>ontr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lan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acc</a:t>
            </a:r>
            <a:r>
              <a:rPr sz="2400" spc="0" dirty="0" smtClean="0">
                <a:latin typeface="Times New Roman"/>
                <a:cs typeface="Times New Roman"/>
              </a:rPr>
              <a:t>ión</a:t>
            </a:r>
            <a:endParaRPr sz="2400">
              <a:latin typeface="Times New Roman"/>
              <a:cs typeface="Times New Roman"/>
            </a:endParaRPr>
          </a:p>
          <a:p>
            <a:pPr marL="12700" marR="54058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vo: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8401" y="1857356"/>
            <a:ext cx="141271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a</a:t>
            </a:r>
            <a:r>
              <a:rPr sz="2400" spc="-4" dirty="0" smtClean="0">
                <a:latin typeface="Times New Roman"/>
                <a:cs typeface="Times New Roman"/>
              </a:rPr>
              <a:t>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3271" y="2978942"/>
            <a:ext cx="1986631" cy="1221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684">
              <a:lnSpc>
                <a:spcPts val="3775"/>
              </a:lnSpc>
              <a:spcBef>
                <a:spcPts val="188"/>
              </a:spcBef>
            </a:pPr>
            <a:r>
              <a:rPr sz="2400" spc="-50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os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nerv</a:t>
            </a:r>
            <a:r>
              <a:rPr sz="36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-9" dirty="0" smtClean="0">
                <a:latin typeface="Times New Roman"/>
                <a:cs typeface="Times New Roman"/>
              </a:rPr>
              <a:t>ce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b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 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sde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di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vos.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6822" y="2978942"/>
            <a:ext cx="325921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ex</a:t>
            </a:r>
            <a:r>
              <a:rPr sz="36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rínse</a:t>
            </a:r>
            <a:r>
              <a:rPr sz="36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6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4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045" y="3101820"/>
            <a:ext cx="2997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0954" y="3101820"/>
            <a:ext cx="10580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sde 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9957" y="3504156"/>
            <a:ext cx="43623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la m</a:t>
            </a:r>
            <a:r>
              <a:rPr sz="2400" spc="-9" dirty="0" smtClean="0">
                <a:latin typeface="Times New Roman"/>
                <a:cs typeface="Times New Roman"/>
              </a:rPr>
              <a:t>é</a:t>
            </a:r>
            <a:r>
              <a:rPr sz="2400" spc="0" dirty="0" smtClean="0">
                <a:latin typeface="Times New Roman"/>
                <a:cs typeface="Times New Roman"/>
              </a:rPr>
              <a:t>dula 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spinal h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sta los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ó</a:t>
            </a:r>
            <a:r>
              <a:rPr sz="2400" spc="-54" dirty="0" smtClean="0">
                <a:latin typeface="Times New Roman"/>
                <a:cs typeface="Times New Roman"/>
              </a:rPr>
              <a:t>r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3271" y="4625497"/>
            <a:ext cx="197594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2400" spc="-5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os</a:t>
            </a:r>
            <a:r>
              <a:rPr sz="2400" spc="50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nerv</a:t>
            </a:r>
            <a:r>
              <a:rPr sz="36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6822" y="4625497"/>
            <a:ext cx="487275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36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rínse</a:t>
            </a:r>
            <a:r>
              <a:rPr sz="36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6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os 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-9" dirty="0" smtClean="0">
                <a:latin typeface="Times New Roman"/>
                <a:cs typeface="Times New Roman"/>
              </a:rPr>
              <a:t> f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 una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6045" y="4748130"/>
            <a:ext cx="29968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33271" y="5150711"/>
            <a:ext cx="6315252" cy="696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inc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ustada</a:t>
            </a:r>
            <a:r>
              <a:rPr sz="2400" spc="-9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n la p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 esó</a:t>
            </a:r>
            <a:r>
              <a:rPr sz="2400" spc="-9" dirty="0" smtClean="0">
                <a:latin typeface="Times New Roman"/>
                <a:cs typeface="Times New Roman"/>
              </a:rPr>
              <a:t>fa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o,</a:t>
            </a:r>
            <a:r>
              <a:rPr sz="2400" spc="4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stó</a:t>
            </a:r>
            <a:r>
              <a:rPr sz="2400" spc="9" dirty="0" smtClean="0">
                <a:latin typeface="Times New Roman"/>
                <a:cs typeface="Times New Roman"/>
              </a:rPr>
              <a:t>m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o,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no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9" dirty="0" smtClean="0">
                <a:latin typeface="Times New Roman"/>
                <a:cs typeface="Times New Roman"/>
              </a:rPr>
              <a:t>g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do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 </a:t>
            </a:r>
            <a:r>
              <a:rPr sz="2400" spc="-9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olon.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4726" y="1011237"/>
            <a:ext cx="4032250" cy="604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0851" y="1412875"/>
            <a:ext cx="1223899" cy="431800"/>
          </a:xfrm>
          <a:custGeom>
            <a:avLst/>
            <a:gdLst/>
            <a:ahLst/>
            <a:cxnLst/>
            <a:rect l="l" t="t" r="r" b="b"/>
            <a:pathLst>
              <a:path w="1223899" h="431800">
                <a:moveTo>
                  <a:pt x="0" y="431800"/>
                </a:moveTo>
                <a:lnTo>
                  <a:pt x="12238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0425" y="1514475"/>
            <a:ext cx="107950" cy="474725"/>
          </a:xfrm>
          <a:custGeom>
            <a:avLst/>
            <a:gdLst/>
            <a:ahLst/>
            <a:cxnLst/>
            <a:rect l="l" t="t" r="r" b="b"/>
            <a:pathLst>
              <a:path w="107950" h="474725">
                <a:moveTo>
                  <a:pt x="0" y="474725"/>
                </a:moveTo>
                <a:lnTo>
                  <a:pt x="1079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6325" y="1330325"/>
            <a:ext cx="503300" cy="514350"/>
          </a:xfrm>
          <a:custGeom>
            <a:avLst/>
            <a:gdLst/>
            <a:ahLst/>
            <a:cxnLst/>
            <a:rect l="l" t="t" r="r" b="b"/>
            <a:pathLst>
              <a:path w="503300" h="514350">
                <a:moveTo>
                  <a:pt x="0" y="514350"/>
                </a:moveTo>
                <a:lnTo>
                  <a:pt x="5033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43726" y="1989201"/>
            <a:ext cx="1081024" cy="144399"/>
          </a:xfrm>
          <a:custGeom>
            <a:avLst/>
            <a:gdLst/>
            <a:ahLst/>
            <a:cxnLst/>
            <a:rect l="l" t="t" r="r" b="b"/>
            <a:pathLst>
              <a:path w="1081024" h="144399">
                <a:moveTo>
                  <a:pt x="0" y="0"/>
                </a:moveTo>
                <a:lnTo>
                  <a:pt x="1081024" y="1443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64226" y="2276475"/>
            <a:ext cx="936625" cy="720725"/>
          </a:xfrm>
          <a:custGeom>
            <a:avLst/>
            <a:gdLst/>
            <a:ahLst/>
            <a:cxnLst/>
            <a:rect l="l" t="t" r="r" b="b"/>
            <a:pathLst>
              <a:path w="936625" h="720725">
                <a:moveTo>
                  <a:pt x="936625" y="72072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9626" y="2636901"/>
            <a:ext cx="1512824" cy="1584325"/>
          </a:xfrm>
          <a:custGeom>
            <a:avLst/>
            <a:gdLst/>
            <a:ahLst/>
            <a:cxnLst/>
            <a:rect l="l" t="t" r="r" b="b"/>
            <a:pathLst>
              <a:path w="1512824" h="1584325">
                <a:moveTo>
                  <a:pt x="0" y="1584325"/>
                </a:moveTo>
                <a:lnTo>
                  <a:pt x="151282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85000" y="3284601"/>
            <a:ext cx="1187450" cy="1152525"/>
          </a:xfrm>
          <a:custGeom>
            <a:avLst/>
            <a:gdLst/>
            <a:ahLst/>
            <a:cxnLst/>
            <a:rect l="l" t="t" r="r" b="b"/>
            <a:pathLst>
              <a:path w="1187450" h="1152525">
                <a:moveTo>
                  <a:pt x="0" y="1152525"/>
                </a:moveTo>
                <a:lnTo>
                  <a:pt x="11874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1975" y="4173474"/>
            <a:ext cx="1044575" cy="984250"/>
          </a:xfrm>
          <a:custGeom>
            <a:avLst/>
            <a:gdLst/>
            <a:ahLst/>
            <a:cxnLst/>
            <a:rect l="l" t="t" r="r" b="b"/>
            <a:pathLst>
              <a:path w="1044575" h="984250">
                <a:moveTo>
                  <a:pt x="0" y="984250"/>
                </a:moveTo>
                <a:lnTo>
                  <a:pt x="104457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2475" y="5295900"/>
            <a:ext cx="1835150" cy="941387"/>
          </a:xfrm>
          <a:custGeom>
            <a:avLst/>
            <a:gdLst/>
            <a:ahLst/>
            <a:cxnLst/>
            <a:rect l="l" t="t" r="r" b="b"/>
            <a:pathLst>
              <a:path w="1835150" h="941387">
                <a:moveTo>
                  <a:pt x="0" y="941387"/>
                </a:moveTo>
                <a:lnTo>
                  <a:pt x="18351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4451" y="5013325"/>
            <a:ext cx="360299" cy="360425"/>
          </a:xfrm>
          <a:custGeom>
            <a:avLst/>
            <a:gdLst/>
            <a:ahLst/>
            <a:cxnLst/>
            <a:rect l="l" t="t" r="r" b="b"/>
            <a:pathLst>
              <a:path w="360299" h="360425">
                <a:moveTo>
                  <a:pt x="0" y="360425"/>
                </a:moveTo>
                <a:lnTo>
                  <a:pt x="3602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48375" y="5599112"/>
            <a:ext cx="1709801" cy="782637"/>
          </a:xfrm>
          <a:custGeom>
            <a:avLst/>
            <a:gdLst/>
            <a:ahLst/>
            <a:cxnLst/>
            <a:rect l="l" t="t" r="r" b="b"/>
            <a:pathLst>
              <a:path w="1709801" h="782637">
                <a:moveTo>
                  <a:pt x="0" y="782637"/>
                </a:moveTo>
                <a:lnTo>
                  <a:pt x="170980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32475" y="3849624"/>
            <a:ext cx="2052701" cy="1938401"/>
          </a:xfrm>
          <a:custGeom>
            <a:avLst/>
            <a:gdLst/>
            <a:ahLst/>
            <a:cxnLst/>
            <a:rect l="l" t="t" r="r" b="b"/>
            <a:pathLst>
              <a:path w="2052701" h="1938401">
                <a:moveTo>
                  <a:pt x="0" y="1938401"/>
                </a:moveTo>
                <a:lnTo>
                  <a:pt x="205270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27601" y="2924175"/>
            <a:ext cx="1728724" cy="1944624"/>
          </a:xfrm>
          <a:custGeom>
            <a:avLst/>
            <a:gdLst/>
            <a:ahLst/>
            <a:cxnLst/>
            <a:rect l="l" t="t" r="r" b="b"/>
            <a:pathLst>
              <a:path w="1728724" h="1944624">
                <a:moveTo>
                  <a:pt x="1728724" y="1944624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56100" y="3601974"/>
            <a:ext cx="1349375" cy="1008126"/>
          </a:xfrm>
          <a:custGeom>
            <a:avLst/>
            <a:gdLst/>
            <a:ahLst/>
            <a:cxnLst/>
            <a:rect l="l" t="t" r="r" b="b"/>
            <a:pathLst>
              <a:path w="1349375" h="1008126">
                <a:moveTo>
                  <a:pt x="1349375" y="1008126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16526" y="4436999"/>
            <a:ext cx="1223899" cy="431800"/>
          </a:xfrm>
          <a:custGeom>
            <a:avLst/>
            <a:gdLst/>
            <a:ahLst/>
            <a:cxnLst/>
            <a:rect l="l" t="t" r="r" b="b"/>
            <a:pathLst>
              <a:path w="1223899" h="431800">
                <a:moveTo>
                  <a:pt x="1223899" y="431800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59401" y="4868799"/>
            <a:ext cx="865124" cy="144525"/>
          </a:xfrm>
          <a:custGeom>
            <a:avLst/>
            <a:gdLst/>
            <a:ahLst/>
            <a:cxnLst/>
            <a:rect l="l" t="t" r="r" b="b"/>
            <a:pathLst>
              <a:path w="865124" h="144525">
                <a:moveTo>
                  <a:pt x="865124" y="14452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30851" y="5373751"/>
            <a:ext cx="801624" cy="60325"/>
          </a:xfrm>
          <a:custGeom>
            <a:avLst/>
            <a:gdLst/>
            <a:ahLst/>
            <a:cxnLst/>
            <a:rect l="l" t="t" r="r" b="b"/>
            <a:pathLst>
              <a:path w="801624" h="60325">
                <a:moveTo>
                  <a:pt x="801624" y="0"/>
                </a:moveTo>
                <a:lnTo>
                  <a:pt x="0" y="6032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76825" y="5599112"/>
            <a:ext cx="863600" cy="323850"/>
          </a:xfrm>
          <a:custGeom>
            <a:avLst/>
            <a:gdLst/>
            <a:ahLst/>
            <a:cxnLst/>
            <a:rect l="l" t="t" r="r" b="b"/>
            <a:pathLst>
              <a:path w="863600" h="323850">
                <a:moveTo>
                  <a:pt x="863600" y="0"/>
                </a:moveTo>
                <a:lnTo>
                  <a:pt x="0" y="32385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59401" y="5876925"/>
            <a:ext cx="1188974" cy="504825"/>
          </a:xfrm>
          <a:custGeom>
            <a:avLst/>
            <a:gdLst/>
            <a:ahLst/>
            <a:cxnLst/>
            <a:rect l="l" t="t" r="r" b="b"/>
            <a:pathLst>
              <a:path w="1188974" h="504825">
                <a:moveTo>
                  <a:pt x="1188974" y="0"/>
                </a:moveTo>
                <a:lnTo>
                  <a:pt x="0" y="50482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80126" y="6021387"/>
            <a:ext cx="252349" cy="360362"/>
          </a:xfrm>
          <a:custGeom>
            <a:avLst/>
            <a:gdLst/>
            <a:ahLst/>
            <a:cxnLst/>
            <a:rect l="l" t="t" r="r" b="b"/>
            <a:pathLst>
              <a:path w="252349" h="360362">
                <a:moveTo>
                  <a:pt x="252349" y="0"/>
                </a:moveTo>
                <a:lnTo>
                  <a:pt x="0" y="360362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76825" y="1628775"/>
            <a:ext cx="755650" cy="215900"/>
          </a:xfrm>
          <a:custGeom>
            <a:avLst/>
            <a:gdLst/>
            <a:ahLst/>
            <a:cxnLst/>
            <a:rect l="l" t="t" r="r" b="b"/>
            <a:pathLst>
              <a:path w="755650" h="215900">
                <a:moveTo>
                  <a:pt x="755650" y="215900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77898" y="270014"/>
            <a:ext cx="6284899" cy="1017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30"/>
              </a:lnSpc>
              <a:spcBef>
                <a:spcPts val="311"/>
              </a:spcBef>
            </a:pPr>
            <a:r>
              <a:rPr sz="6000" b="1" spc="0" dirty="0" smtClean="0">
                <a:solidFill>
                  <a:srgbClr val="7EDFEB"/>
                </a:solidFill>
                <a:latin typeface="Times New Roman"/>
                <a:cs typeface="Times New Roman"/>
              </a:rPr>
              <a:t>INTRODU</a:t>
            </a:r>
            <a:r>
              <a:rPr sz="6000" b="1" spc="19" dirty="0" smtClean="0">
                <a:solidFill>
                  <a:srgbClr val="7EDFEB"/>
                </a:solidFill>
                <a:latin typeface="Times New Roman"/>
                <a:cs typeface="Times New Roman"/>
              </a:rPr>
              <a:t>C</a:t>
            </a:r>
            <a:r>
              <a:rPr sz="6000" b="1" spc="0" dirty="0" smtClean="0">
                <a:solidFill>
                  <a:srgbClr val="7EDFEB"/>
                </a:solidFill>
                <a:latin typeface="Times New Roman"/>
                <a:cs typeface="Times New Roman"/>
              </a:rPr>
              <a:t>CIÓN</a:t>
            </a:r>
            <a:endParaRPr sz="6000">
              <a:latin typeface="Times New Roman"/>
              <a:cs typeface="Times New Roman"/>
            </a:endParaRPr>
          </a:p>
          <a:p>
            <a:pPr marL="3733165" marR="114391">
              <a:lnSpc>
                <a:spcPct val="95825"/>
              </a:lnSpc>
              <a:spcBef>
                <a:spcPts val="1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50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    </a:t>
            </a:r>
            <a:r>
              <a:rPr sz="1200" spc="284" dirty="0" smtClean="0">
                <a:latin typeface="Times New Roman"/>
                <a:cs typeface="Times New Roman"/>
              </a:rPr>
              <a:t> </a:t>
            </a:r>
            <a:r>
              <a:rPr sz="1200" spc="-1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gua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6244" y="1112685"/>
            <a:ext cx="164516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90"/>
              </a:lnSpc>
              <a:spcBef>
                <a:spcPts val="109"/>
              </a:spcBef>
            </a:pPr>
            <a:r>
              <a:rPr sz="3000" b="1" spc="0" baseline="2363" dirty="0" smtClean="0">
                <a:solidFill>
                  <a:srgbClr val="FFFFFF"/>
                </a:solidFill>
                <a:latin typeface="Arial Black"/>
                <a:cs typeface="Arial Black"/>
              </a:rPr>
              <a:t>º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4083" y="1292655"/>
            <a:ext cx="5618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19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02093" y="1341432"/>
            <a:ext cx="1207029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de</a:t>
            </a:r>
            <a:r>
              <a:rPr sz="1200" spc="-19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9" dirty="0" smtClean="0">
                <a:latin typeface="Times New Roman"/>
                <a:cs typeface="Times New Roman"/>
              </a:rPr>
              <a:t> 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91609" y="1470328"/>
            <a:ext cx="533653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76962" marR="82600" algn="ctr">
              <a:lnSpc>
                <a:spcPct val="95825"/>
              </a:lnSpc>
            </a:pP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19797" y="2046781"/>
            <a:ext cx="5028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244" y="2065001"/>
            <a:ext cx="2702426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17" dirty="0" smtClean="0">
                <a:latin typeface="Arial"/>
                <a:cs typeface="Arial"/>
              </a:rPr>
              <a:t> </a:t>
            </a:r>
            <a:r>
              <a:rPr sz="2000" spc="-544" dirty="0" smtClean="0">
                <a:solidFill>
                  <a:srgbClr val="7EDFEB"/>
                </a:solidFill>
                <a:latin typeface="Arial"/>
                <a:cs typeface="Arial"/>
              </a:rPr>
              <a:t> </a:t>
            </a:r>
            <a:r>
              <a:rPr sz="2000" u="heavy" spc="0" dirty="0" smtClean="0">
                <a:solidFill>
                  <a:srgbClr val="7EDFEB"/>
                </a:solidFill>
                <a:latin typeface="Arial"/>
                <a:cs typeface="Arial"/>
              </a:rPr>
              <a:t>a</a:t>
            </a:r>
            <a:r>
              <a:rPr sz="2000" u="heavy" spc="-9" dirty="0" smtClean="0">
                <a:solidFill>
                  <a:srgbClr val="7EDFEB"/>
                </a:solidFill>
                <a:latin typeface="Arial"/>
                <a:cs typeface="Arial"/>
              </a:rPr>
              <a:t>p</a:t>
            </a:r>
            <a:r>
              <a:rPr sz="2000" u="heavy" spc="0" dirty="0" smtClean="0">
                <a:solidFill>
                  <a:srgbClr val="7EDFEB"/>
                </a:solidFill>
                <a:latin typeface="Arial"/>
                <a:cs typeface="Arial"/>
              </a:rPr>
              <a:t>arato</a:t>
            </a:r>
            <a:r>
              <a:rPr sz="2000" u="heavy" spc="-33" dirty="0" smtClean="0">
                <a:solidFill>
                  <a:srgbClr val="7EDFEB"/>
                </a:solidFill>
                <a:latin typeface="Arial"/>
                <a:cs typeface="Arial"/>
              </a:rPr>
              <a:t> </a:t>
            </a:r>
            <a:r>
              <a:rPr sz="2000" u="heavy" spc="0" dirty="0" smtClean="0">
                <a:solidFill>
                  <a:srgbClr val="7EDFEB"/>
                </a:solidFill>
                <a:latin typeface="Arial"/>
                <a:cs typeface="Arial"/>
              </a:rPr>
              <a:t>d</a:t>
            </a:r>
            <a:r>
              <a:rPr sz="2000" u="heavy" spc="-14" dirty="0" smtClean="0">
                <a:solidFill>
                  <a:srgbClr val="7EDFEB"/>
                </a:solidFill>
                <a:latin typeface="Arial"/>
                <a:cs typeface="Arial"/>
              </a:rPr>
              <a:t>i</a:t>
            </a:r>
            <a:r>
              <a:rPr sz="2000" u="heavy" spc="0" dirty="0" smtClean="0">
                <a:solidFill>
                  <a:srgbClr val="7EDFEB"/>
                </a:solidFill>
                <a:latin typeface="Arial"/>
                <a:cs typeface="Arial"/>
              </a:rPr>
              <a:t>g</a:t>
            </a:r>
            <a:r>
              <a:rPr sz="2000" u="heavy" spc="-9" dirty="0" smtClean="0">
                <a:solidFill>
                  <a:srgbClr val="7EDFEB"/>
                </a:solidFill>
                <a:latin typeface="Arial"/>
                <a:cs typeface="Arial"/>
              </a:rPr>
              <a:t>e</a:t>
            </a:r>
            <a:r>
              <a:rPr sz="2000" u="heavy" spc="9" dirty="0" smtClean="0">
                <a:solidFill>
                  <a:srgbClr val="7EDFEB"/>
                </a:solidFill>
                <a:latin typeface="Arial"/>
                <a:cs typeface="Arial"/>
              </a:rPr>
              <a:t>s</a:t>
            </a:r>
            <a:r>
              <a:rPr sz="2000" u="heavy" spc="0" dirty="0" smtClean="0">
                <a:solidFill>
                  <a:srgbClr val="7EDFEB"/>
                </a:solidFill>
                <a:latin typeface="Arial"/>
                <a:cs typeface="Arial"/>
              </a:rPr>
              <a:t>t</a:t>
            </a:r>
            <a:r>
              <a:rPr sz="2000" u="heavy" spc="-9" dirty="0" smtClean="0">
                <a:solidFill>
                  <a:srgbClr val="7EDFEB"/>
                </a:solidFill>
                <a:latin typeface="Arial"/>
                <a:cs typeface="Arial"/>
              </a:rPr>
              <a:t>iv</a:t>
            </a:r>
            <a:r>
              <a:rPr sz="2000" u="heavy" spc="0" dirty="0" smtClean="0">
                <a:solidFill>
                  <a:srgbClr val="7EDFEB"/>
                </a:solidFill>
                <a:latin typeface="Arial"/>
                <a:cs typeface="Arial"/>
              </a:rPr>
              <a:t>o,</a:t>
            </a:r>
            <a:r>
              <a:rPr sz="2000" u="heavy" spc="-79" dirty="0" smtClean="0">
                <a:solidFill>
                  <a:srgbClr val="7EDFEB"/>
                </a:solidFill>
                <a:latin typeface="Arial"/>
                <a:cs typeface="Arial"/>
              </a:rPr>
              <a:t> </a:t>
            </a:r>
            <a:r>
              <a:rPr sz="2000" spc="-489" dirty="0" smtClean="0">
                <a:solidFill>
                  <a:srgbClr val="7EDFEB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88433" y="2184830"/>
            <a:ext cx="5174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244" y="2369808"/>
            <a:ext cx="2529176" cy="1498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un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argo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18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ta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tes</a:t>
            </a:r>
            <a:r>
              <a:rPr sz="2000" spc="-10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á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ul</a:t>
            </a:r>
            <a:r>
              <a:rPr sz="2000" spc="0" dirty="0" smtClean="0">
                <a:latin typeface="Arial"/>
                <a:cs typeface="Arial"/>
              </a:rPr>
              <a:t>as aso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as,</a:t>
            </a:r>
            <a:r>
              <a:rPr sz="2000" spc="-70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do</a:t>
            </a:r>
            <a:r>
              <a:rPr sz="2000" spc="-23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 </a:t>
            </a:r>
            <a:r>
              <a:rPr sz="2000" spc="19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ón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 t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19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50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ón</a:t>
            </a:r>
            <a:r>
              <a:rPr sz="2000" spc="-192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-12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2360" y="2550209"/>
            <a:ext cx="5066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2573" y="2828212"/>
            <a:ext cx="5857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0070" y="3199814"/>
            <a:ext cx="6574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tó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4511" y="3487215"/>
            <a:ext cx="4902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50" dirty="0" smtClean="0">
                <a:latin typeface="Times New Roman"/>
                <a:cs typeface="Times New Roman"/>
              </a:rPr>
              <a:t>í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3040" y="3631741"/>
            <a:ext cx="11211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3894690"/>
            <a:ext cx="2416604" cy="1498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j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109" dirty="0" smtClean="0">
                <a:latin typeface="Arial"/>
                <a:cs typeface="Arial"/>
              </a:rPr>
              <a:t> 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é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12700" marR="30869">
              <a:lnSpc>
                <a:spcPct val="100041"/>
              </a:lnSpc>
            </a:pPr>
            <a:r>
              <a:rPr sz="2000" spc="-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os a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tos</a:t>
            </a:r>
            <a:r>
              <a:rPr sz="2000" spc="-8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usta</a:t>
            </a:r>
            <a:r>
              <a:rPr sz="2000" spc="-4" dirty="0" smtClean="0">
                <a:latin typeface="Arial"/>
                <a:cs typeface="Arial"/>
              </a:rPr>
              <a:t>n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6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i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1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es</a:t>
            </a:r>
            <a:r>
              <a:rPr sz="2000" spc="-8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y </a:t>
            </a:r>
            <a:r>
              <a:rPr sz="2000" spc="19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á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-9" dirty="0" smtClean="0">
                <a:latin typeface="Arial"/>
                <a:cs typeface="Arial"/>
              </a:rPr>
              <a:t>il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te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ut</a:t>
            </a:r>
            <a:r>
              <a:rPr sz="2000" spc="-14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li</a:t>
            </a:r>
            <a:r>
              <a:rPr sz="2000" spc="-34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b</a:t>
            </a:r>
            <a:r>
              <a:rPr sz="2000" spc="9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es el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org</a:t>
            </a:r>
            <a:r>
              <a:rPr sz="2000" spc="-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3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3120" y="3894690"/>
            <a:ext cx="344665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5252" y="3955718"/>
            <a:ext cx="10806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3164" y="4351323"/>
            <a:ext cx="4135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íl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1556" y="4724449"/>
            <a:ext cx="540207" cy="360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86083" marR="95827" algn="ctr">
              <a:lnSpc>
                <a:spcPct val="95825"/>
              </a:lnSpc>
            </a:pP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8194" y="4809344"/>
            <a:ext cx="427897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3650" y="4876849"/>
            <a:ext cx="11973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9850" y="5216710"/>
            <a:ext cx="746275" cy="637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231" marR="13586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  <a:p>
            <a:pPr marL="12700" indent="70103">
              <a:lnSpc>
                <a:spcPct val="100041"/>
              </a:lnSpc>
              <a:spcBef>
                <a:spcPts val="728"/>
              </a:spcBef>
            </a:pP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e 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14" dirty="0" smtClean="0">
                <a:latin typeface="Times New Roman"/>
                <a:cs typeface="Times New Roman"/>
              </a:rPr>
              <a:t>f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053" y="5355004"/>
            <a:ext cx="10960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0669" y="5936283"/>
            <a:ext cx="5069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19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r>
              <a:rPr sz="1200" spc="-5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19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8185" y="6296862"/>
            <a:ext cx="3588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Í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7261" y="6441337"/>
            <a:ext cx="11478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il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ceca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1457" y="2142998"/>
            <a:ext cx="7538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40897" y="2142998"/>
            <a:ext cx="790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0451" y="1916176"/>
            <a:ext cx="4732274" cy="3097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9119" y="1834466"/>
            <a:ext cx="192571" cy="202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3848" y="1835399"/>
            <a:ext cx="2963309" cy="84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ND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-90" dirty="0" smtClean="0">
                <a:latin typeface="Times New Roman"/>
                <a:cs typeface="Times New Roman"/>
              </a:rPr>
              <a:t> </a:t>
            </a:r>
            <a:r>
              <a:rPr sz="1400" spc="-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29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1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4" dirty="0" smtClean="0">
                <a:latin typeface="Times New Roman"/>
                <a:cs typeface="Times New Roman"/>
              </a:rPr>
              <a:t>é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ce</a:t>
            </a:r>
            <a:r>
              <a:rPr sz="1400" spc="0" dirty="0" smtClean="0">
                <a:latin typeface="Times New Roman"/>
                <a:cs typeface="Times New Roman"/>
              </a:rPr>
              <a:t>,</a:t>
            </a:r>
            <a:r>
              <a:rPr sz="1400" spc="16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29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nte</a:t>
            </a:r>
            <a:r>
              <a:rPr sz="1400" spc="3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gu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,</a:t>
            </a:r>
            <a:r>
              <a:rPr sz="1400" spc="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q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20" dirty="0" smtClean="0">
                <a:latin typeface="Times New Roman"/>
                <a:cs typeface="Times New Roman"/>
              </a:rPr>
              <a:t> 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o 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gn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v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lu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na</a:t>
            </a:r>
            <a:r>
              <a:rPr sz="1400" spc="48" dirty="0" smtClean="0"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nte </a:t>
            </a:r>
            <a:r>
              <a:rPr sz="1400" spc="-25" dirty="0" smtClean="0">
                <a:latin typeface="Times New Roman"/>
                <a:cs typeface="Times New Roman"/>
              </a:rPr>
              <a:t>h</a:t>
            </a:r>
            <a:r>
              <a:rPr sz="1400" spc="4" dirty="0" smtClean="0">
                <a:latin typeface="Times New Roman"/>
                <a:cs typeface="Times New Roman"/>
              </a:rPr>
              <a:t>ac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30" dirty="0" smtClean="0">
                <a:latin typeface="Times New Roman"/>
                <a:cs typeface="Times New Roman"/>
              </a:rPr>
              <a:t> 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2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ac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ón</a:t>
            </a:r>
            <a:r>
              <a:rPr sz="1400" spc="1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y</a:t>
            </a:r>
            <a:r>
              <a:rPr sz="1400" spc="-1" dirty="0" smtClean="0">
                <a:latin typeface="Times New Roman"/>
                <a:cs typeface="Times New Roman"/>
              </a:rPr>
              <a:t> 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2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4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9119" y="2901894"/>
            <a:ext cx="192284" cy="20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3848" y="2902825"/>
            <a:ext cx="2796606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-23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ORR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u="heavy" spc="-8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u="heavy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-108" dirty="0" smtClean="0">
                <a:latin typeface="Times New Roman"/>
                <a:cs typeface="Times New Roman"/>
              </a:rPr>
              <a:t> </a:t>
            </a:r>
            <a:r>
              <a:rPr sz="1400" spc="-59" dirty="0" smtClean="0">
                <a:latin typeface="Times New Roman"/>
                <a:cs typeface="Times New Roman"/>
              </a:rPr>
              <a:t>T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3848" y="3116185"/>
            <a:ext cx="2106854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ig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8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56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9119" y="3542228"/>
            <a:ext cx="192284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3848" y="3543159"/>
            <a:ext cx="2897517" cy="62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67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CÓ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or</a:t>
            </a:r>
            <a:r>
              <a:rPr sz="1400" spc="-7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vi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4" dirty="0" smtClean="0">
                <a:latin typeface="Times New Roman"/>
                <a:cs typeface="Times New Roman"/>
              </a:rPr>
              <a:t>ce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3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gu</a:t>
            </a:r>
            <a:r>
              <a:rPr sz="1400" spc="0" dirty="0" smtClean="0">
                <a:latin typeface="Times New Roman"/>
                <a:cs typeface="Times New Roman"/>
              </a:rPr>
              <a:t>do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od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do</a:t>
            </a:r>
            <a:r>
              <a:rPr sz="1400" spc="2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por</a:t>
            </a:r>
            <a:r>
              <a:rPr sz="1400" spc="-18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2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to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ó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,</a:t>
            </a:r>
            <a:r>
              <a:rPr sz="1400" spc="2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ob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cc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ón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  <a:p>
            <a:pPr marL="12700" marR="30667">
              <a:lnSpc>
                <a:spcPct val="95825"/>
              </a:lnSpc>
              <a:spcBef>
                <a:spcPts val="70"/>
              </a:spcBef>
            </a:pP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1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ó</a:t>
            </a:r>
            <a:r>
              <a:rPr sz="1400" spc="-34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16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hu</a:t>
            </a:r>
            <a:r>
              <a:rPr sz="1400" spc="4" dirty="0" smtClean="0">
                <a:latin typeface="Times New Roman"/>
                <a:cs typeface="Times New Roman"/>
              </a:rPr>
              <a:t>ec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4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2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9119" y="4396049"/>
            <a:ext cx="192284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3848" y="4396980"/>
            <a:ext cx="2749962" cy="842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-39" dirty="0" smtClean="0">
                <a:latin typeface="Times New Roman"/>
                <a:cs typeface="Times New Roman"/>
              </a:rPr>
              <a:t> </a:t>
            </a:r>
            <a:r>
              <a:rPr sz="1400" spc="-9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lim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29" dirty="0" smtClean="0">
                <a:latin typeface="Times New Roman"/>
                <a:cs typeface="Times New Roman"/>
              </a:rPr>
              <a:t>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36" dirty="0" smtClean="0">
                <a:latin typeface="Times New Roman"/>
                <a:cs typeface="Times New Roman"/>
              </a:rPr>
              <a:t> 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ec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5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  <a:p>
            <a:pPr marL="12700" marR="15553" algn="just">
              <a:lnSpc>
                <a:spcPct val="100041"/>
              </a:lnSpc>
            </a:pPr>
            <a:r>
              <a:rPr sz="1400" spc="-25" dirty="0" smtClean="0">
                <a:latin typeface="Times New Roman"/>
                <a:cs typeface="Times New Roman"/>
              </a:rPr>
              <a:t>h</a:t>
            </a:r>
            <a:r>
              <a:rPr sz="1400" spc="4" dirty="0" smtClean="0">
                <a:latin typeface="Times New Roman"/>
                <a:cs typeface="Times New Roman"/>
              </a:rPr>
              <a:t>ece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8" dirty="0" smtClean="0">
                <a:latin typeface="Times New Roman"/>
                <a:cs typeface="Times New Roman"/>
              </a:rPr>
              <a:t> 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tas</a:t>
            </a:r>
            <a:r>
              <a:rPr sz="1400" spc="2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y</a:t>
            </a:r>
            <a:r>
              <a:rPr sz="1400" spc="-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ac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4" dirty="0" smtClean="0">
                <a:latin typeface="Times New Roman"/>
                <a:cs typeface="Times New Roman"/>
              </a:rPr>
              <a:t>sa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,</a:t>
            </a:r>
            <a:r>
              <a:rPr sz="1400" spc="-27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29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-4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e 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do</a:t>
            </a:r>
            <a:r>
              <a:rPr sz="1400" spc="-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to</a:t>
            </a:r>
            <a:r>
              <a:rPr sz="1400" spc="7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ot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5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9665" y="5292161"/>
            <a:ext cx="3342248" cy="203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400" b="1" u="heavy" spc="-7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32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29" dirty="0" smtClean="0">
                <a:latin typeface="Times New Roman"/>
                <a:cs typeface="Times New Roman"/>
              </a:rPr>
              <a:t>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3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on</a:t>
            </a:r>
            <a:r>
              <a:rPr sz="1400" spc="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od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119" y="5463407"/>
            <a:ext cx="192284" cy="20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848" y="5464339"/>
            <a:ext cx="2649805" cy="20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A:</a:t>
            </a:r>
            <a:r>
              <a:rPr sz="1400" b="1" u="heavy" spc="-78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338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Times New Roman"/>
                <a:cs typeface="Times New Roman"/>
              </a:rPr>
              <a:t>S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4" dirty="0" smtClean="0">
                <a:latin typeface="Times New Roman"/>
                <a:cs typeface="Times New Roman"/>
              </a:rPr>
              <a:t>ac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ón</a:t>
            </a:r>
            <a:r>
              <a:rPr sz="1400" spc="-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" dirty="0" smtClean="0">
                <a:latin typeface="Times New Roman"/>
                <a:cs typeface="Times New Roman"/>
              </a:rPr>
              <a:t> 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9665" y="5506401"/>
            <a:ext cx="2766259" cy="629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por</a:t>
            </a:r>
            <a:r>
              <a:rPr sz="1400" spc="-18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20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on</a:t>
            </a:r>
            <a:r>
              <a:rPr sz="1400" spc="3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-4" dirty="0" smtClean="0">
                <a:latin typeface="Times New Roman"/>
                <a:cs typeface="Times New Roman"/>
              </a:rPr>
              <a:t>rr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tab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65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ód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2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marL="12700" marR="26517">
              <a:lnSpc>
                <a:spcPct val="95825"/>
              </a:lnSpc>
            </a:pP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un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,</a:t>
            </a:r>
            <a:r>
              <a:rPr sz="1400" spc="58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3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por</a:t>
            </a:r>
            <a:r>
              <a:rPr sz="1400" spc="-18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un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3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dad</a:t>
            </a:r>
            <a:endParaRPr sz="1400">
              <a:latin typeface="Times New Roman"/>
              <a:cs typeface="Times New Roman"/>
            </a:endParaRPr>
          </a:p>
          <a:p>
            <a:pPr marL="12700" marR="26517">
              <a:lnSpc>
                <a:spcPct val="95825"/>
              </a:lnSpc>
              <a:spcBef>
                <a:spcPts val="70"/>
              </a:spcBef>
            </a:pP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19" dirty="0" smtClean="0">
                <a:latin typeface="Times New Roman"/>
                <a:cs typeface="Times New Roman"/>
              </a:rPr>
              <a:t>o</a:t>
            </a:r>
            <a:r>
              <a:rPr sz="1400" spc="14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ó</a:t>
            </a:r>
            <a:r>
              <a:rPr sz="1400" spc="-25" dirty="0" smtClean="0">
                <a:latin typeface="Times New Roman"/>
                <a:cs typeface="Times New Roman"/>
              </a:rPr>
              <a:t>ni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y</a:t>
            </a:r>
            <a:r>
              <a:rPr sz="1400" spc="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iv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23848" y="5677699"/>
            <a:ext cx="2930845" cy="41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16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v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3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q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3" dirty="0" smtClean="0">
                <a:latin typeface="Times New Roman"/>
                <a:cs typeface="Times New Roman"/>
              </a:rPr>
              <a:t> 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2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é</a:t>
            </a:r>
            <a:r>
              <a:rPr sz="1400" spc="0" dirty="0" smtClean="0">
                <a:latin typeface="Times New Roman"/>
                <a:cs typeface="Times New Roman"/>
              </a:rPr>
              <a:t>s de</a:t>
            </a:r>
            <a:r>
              <a:rPr sz="1400" spc="1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26517">
              <a:lnSpc>
                <a:spcPct val="95825"/>
              </a:lnSpc>
            </a:pPr>
            <a:r>
              <a:rPr sz="1400" spc="-25" dirty="0" smtClean="0">
                <a:latin typeface="Times New Roman"/>
                <a:cs typeface="Times New Roman"/>
              </a:rPr>
              <a:t>ing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ta.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64226" y="765175"/>
            <a:ext cx="3378200" cy="2701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6026" y="4570476"/>
            <a:ext cx="2346325" cy="1957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3320" y="1761561"/>
            <a:ext cx="192284" cy="20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744" y="1762492"/>
            <a:ext cx="3282775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400" b="1" u="heavy" spc="-113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400" b="1" u="heavy" spc="-2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N;</a:t>
            </a:r>
            <a:r>
              <a:rPr sz="1400" b="1" u="heavy" spc="-53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307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9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r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7744" y="1975852"/>
            <a:ext cx="3267441" cy="84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19" dirty="0" smtClean="0">
                <a:latin typeface="Times New Roman"/>
                <a:cs typeface="Times New Roman"/>
              </a:rPr>
              <a:t>o</a:t>
            </a:r>
            <a:r>
              <a:rPr sz="1400" spc="14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ó</a:t>
            </a:r>
            <a:r>
              <a:rPr sz="1400" spc="-25" dirty="0" smtClean="0">
                <a:latin typeface="Times New Roman"/>
                <a:cs typeface="Times New Roman"/>
              </a:rPr>
              <a:t>ni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8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-2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gí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132457">
              <a:lnSpc>
                <a:spcPct val="100041"/>
              </a:lnSpc>
            </a:pP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da,</a:t>
            </a:r>
            <a:r>
              <a:rPr sz="1400" spc="-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q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3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4" dirty="0" smtClean="0">
                <a:latin typeface="Times New Roman"/>
                <a:cs typeface="Times New Roman"/>
              </a:rPr>
              <a:t>ec</a:t>
            </a:r>
            <a:r>
              <a:rPr sz="1400" spc="0" dirty="0" smtClean="0">
                <a:latin typeface="Times New Roman"/>
                <a:cs typeface="Times New Roman"/>
              </a:rPr>
              <a:t>tar</a:t>
            </a:r>
            <a:r>
              <a:rPr sz="1400" spc="1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29" dirty="0" smtClean="0">
                <a:latin typeface="Times New Roman"/>
                <a:cs typeface="Times New Roman"/>
              </a:rPr>
              <a:t> 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2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po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ón te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5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5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lg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do,</a:t>
            </a:r>
            <a:r>
              <a:rPr sz="1400" spc="2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on</a:t>
            </a:r>
            <a:r>
              <a:rPr sz="1400" spc="23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bo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320" y="3042109"/>
            <a:ext cx="192571" cy="202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744" y="3043042"/>
            <a:ext cx="3148595" cy="202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DAD</a:t>
            </a:r>
            <a:r>
              <a:rPr sz="1400" b="1" u="heavy" spc="-113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EL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Í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ACA:</a:t>
            </a:r>
            <a:r>
              <a:rPr sz="1400" b="1" u="heavy" spc="-6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312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4" dirty="0" smtClean="0">
                <a:latin typeface="Times New Roman"/>
                <a:cs typeface="Times New Roman"/>
              </a:rPr>
              <a:t>ca</a:t>
            </a:r>
            <a:r>
              <a:rPr sz="1400" spc="0" dirty="0" smtClean="0">
                <a:latin typeface="Times New Roman"/>
                <a:cs typeface="Times New Roman"/>
              </a:rPr>
              <a:t>pa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744" y="3256647"/>
            <a:ext cx="3057068" cy="41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ó</a:t>
            </a:r>
            <a:r>
              <a:rPr sz="1400" spc="-25" dirty="0" smtClean="0">
                <a:latin typeface="Times New Roman"/>
                <a:cs typeface="Times New Roman"/>
              </a:rPr>
              <a:t>ni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18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to</a:t>
            </a:r>
            <a:r>
              <a:rPr sz="1400" spc="-29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13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li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29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tos</a:t>
            </a:r>
            <a:r>
              <a:rPr sz="1400" spc="8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q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 marR="26517">
              <a:lnSpc>
                <a:spcPct val="95825"/>
              </a:lnSpc>
            </a:pPr>
            <a:r>
              <a:rPr sz="1400" spc="-25" dirty="0" smtClean="0">
                <a:latin typeface="Times New Roman"/>
                <a:cs typeface="Times New Roman"/>
              </a:rPr>
              <a:t>glu</a:t>
            </a:r>
            <a:r>
              <a:rPr sz="1400" spc="0" dirty="0" smtClean="0">
                <a:latin typeface="Times New Roman"/>
                <a:cs typeface="Times New Roman"/>
              </a:rPr>
              <a:t>ten</a:t>
            </a:r>
            <a:r>
              <a:rPr sz="1400" spc="5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ote</a:t>
            </a:r>
            <a:r>
              <a:rPr sz="1400" spc="-25" dirty="0" smtClean="0">
                <a:latin typeface="Times New Roman"/>
                <a:cs typeface="Times New Roman"/>
              </a:rPr>
              <a:t>ín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3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ig</a:t>
            </a:r>
            <a:r>
              <a:rPr sz="1400" spc="0" dirty="0" smtClean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6392" y="3678499"/>
            <a:ext cx="2611159" cy="843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400" b="1" u="heavy" spc="-84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ITI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S:</a:t>
            </a:r>
            <a:r>
              <a:rPr sz="1400" b="1" spc="-116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-19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29" dirty="0" smtClean="0">
                <a:latin typeface="Times New Roman"/>
                <a:cs typeface="Times New Roman"/>
              </a:rPr>
              <a:t>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25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-18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89964">
              <a:lnSpc>
                <a:spcPct val="100041"/>
              </a:lnSpc>
            </a:pP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-19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-19" dirty="0" smtClean="0">
                <a:latin typeface="Times New Roman"/>
                <a:cs typeface="Times New Roman"/>
              </a:rPr>
              <a:t>g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57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18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-19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4" dirty="0" smtClean="0">
                <a:latin typeface="Times New Roman"/>
                <a:cs typeface="Times New Roman"/>
              </a:rPr>
              <a:t>ecc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25" dirty="0" smtClean="0">
                <a:latin typeface="Times New Roman"/>
                <a:cs typeface="Times New Roman"/>
              </a:rPr>
              <a:t>ó</a:t>
            </a:r>
            <a:r>
              <a:rPr sz="1400" spc="-19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, 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9" dirty="0" smtClean="0">
                <a:latin typeface="Times New Roman"/>
                <a:cs typeface="Times New Roman"/>
              </a:rPr>
              <a:t>rr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ta</a:t>
            </a:r>
            <a:r>
              <a:rPr sz="1400" spc="9" dirty="0" smtClean="0">
                <a:latin typeface="Times New Roman"/>
                <a:cs typeface="Times New Roman"/>
              </a:rPr>
              <a:t>c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25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28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b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da</a:t>
            </a:r>
            <a:r>
              <a:rPr sz="1400" spc="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29" dirty="0" smtClean="0">
                <a:latin typeface="Times New Roman"/>
                <a:cs typeface="Times New Roman"/>
              </a:rPr>
              <a:t>fl</a:t>
            </a:r>
            <a:r>
              <a:rPr sz="1400" spc="-19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jo</a:t>
            </a:r>
            <a:r>
              <a:rPr sz="1400" spc="6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j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-19" dirty="0" smtClean="0">
                <a:latin typeface="Times New Roman"/>
                <a:cs typeface="Times New Roman"/>
              </a:rPr>
              <a:t>g</a:t>
            </a:r>
            <a:r>
              <a:rPr sz="1400" spc="0" dirty="0" smtClean="0">
                <a:latin typeface="Times New Roman"/>
                <a:cs typeface="Times New Roman"/>
              </a:rPr>
              <a:t>o </a:t>
            </a:r>
            <a:r>
              <a:rPr sz="1400" spc="-19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15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9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9" dirty="0" smtClean="0">
                <a:latin typeface="Times New Roman"/>
                <a:cs typeface="Times New Roman"/>
              </a:rPr>
              <a:t>e</a:t>
            </a:r>
            <a:r>
              <a:rPr sz="1400" spc="-19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-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9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tó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19" dirty="0" smtClean="0">
                <a:latin typeface="Times New Roman"/>
                <a:cs typeface="Times New Roman"/>
              </a:rPr>
              <a:t>g</a:t>
            </a:r>
            <a:r>
              <a:rPr sz="1400" spc="0" dirty="0" smtClean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320" y="3896177"/>
            <a:ext cx="192284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744" y="3897108"/>
            <a:ext cx="3441127" cy="629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67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GA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-50" dirty="0" smtClean="0"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29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1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1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tap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za</a:t>
            </a:r>
            <a:r>
              <a:rPr sz="1400" spc="0" dirty="0" smtClean="0">
                <a:latin typeface="Times New Roman"/>
                <a:cs typeface="Times New Roman"/>
              </a:rPr>
              <a:t>do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á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q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de</a:t>
            </a:r>
            <a:r>
              <a:rPr sz="1400" spc="26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0" dirty="0" smtClean="0">
                <a:latin typeface="Times New Roman"/>
                <a:cs typeface="Times New Roman"/>
              </a:rPr>
              <a:t>doptar</a:t>
            </a:r>
            <a:r>
              <a:rPr sz="1400" spc="-3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dos 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:</a:t>
            </a:r>
            <a:r>
              <a:rPr sz="1400" spc="57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30667">
              <a:lnSpc>
                <a:spcPct val="95825"/>
              </a:lnSpc>
              <a:spcBef>
                <a:spcPts val="70"/>
              </a:spcBef>
            </a:pP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gu</a:t>
            </a:r>
            <a:r>
              <a:rPr sz="1400" spc="0" dirty="0" smtClean="0">
                <a:latin typeface="Times New Roman"/>
                <a:cs typeface="Times New Roman"/>
              </a:rPr>
              <a:t>da</a:t>
            </a:r>
            <a:r>
              <a:rPr sz="1400" spc="2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1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4" dirty="0" smtClean="0">
                <a:latin typeface="Times New Roman"/>
                <a:cs typeface="Times New Roman"/>
              </a:rPr>
              <a:t>r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45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c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ó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4" dirty="0" smtClean="0">
                <a:latin typeface="Times New Roman"/>
                <a:cs typeface="Times New Roman"/>
              </a:rPr>
              <a:t>ca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320" y="4749871"/>
            <a:ext cx="192284" cy="202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4750802"/>
            <a:ext cx="2996412" cy="20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GA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RO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400" b="1" u="heavy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4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4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4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400" b="1" u="heavy" spc="-12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307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-29" dirty="0" smtClean="0">
                <a:latin typeface="Times New Roman"/>
                <a:cs typeface="Times New Roman"/>
              </a:rPr>
              <a:t>f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29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ó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12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d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4964162"/>
            <a:ext cx="2886118" cy="415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tó</a:t>
            </a:r>
            <a:r>
              <a:rPr sz="1400" spc="-54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5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y</a:t>
            </a:r>
            <a:r>
              <a:rPr sz="1400" spc="-21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0" dirty="0" smtClean="0">
                <a:latin typeface="Times New Roman"/>
                <a:cs typeface="Times New Roman"/>
              </a:rPr>
              <a:t>l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29" dirty="0" smtClean="0">
                <a:latin typeface="Times New Roman"/>
                <a:cs typeface="Times New Roman"/>
              </a:rPr>
              <a:t>i</a:t>
            </a:r>
            <a:r>
              <a:rPr sz="1400" spc="-25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81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q</a:t>
            </a:r>
            <a:r>
              <a:rPr sz="1400" spc="-25" dirty="0" smtClean="0">
                <a:latin typeface="Times New Roman"/>
                <a:cs typeface="Times New Roman"/>
              </a:rPr>
              <a:t>u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1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ac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ñ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28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 marR="26517">
              <a:lnSpc>
                <a:spcPct val="95825"/>
              </a:lnSpc>
            </a:pPr>
            <a:r>
              <a:rPr sz="1400" spc="-25" dirty="0" smtClean="0">
                <a:latin typeface="Times New Roman"/>
                <a:cs typeface="Times New Roman"/>
              </a:rPr>
              <a:t>nu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os</a:t>
            </a:r>
            <a:r>
              <a:rPr sz="1400" spc="7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4" dirty="0" smtClean="0">
                <a:latin typeface="Times New Roman"/>
                <a:cs typeface="Times New Roman"/>
              </a:rPr>
              <a:t>ce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os</a:t>
            </a:r>
            <a:r>
              <a:rPr sz="1400" spc="-29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g</a:t>
            </a:r>
            <a:r>
              <a:rPr sz="1400" spc="4" dirty="0" smtClean="0">
                <a:latin typeface="Times New Roman"/>
                <a:cs typeface="Times New Roman"/>
              </a:rPr>
              <a:t>a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9" dirty="0" smtClean="0">
                <a:latin typeface="Times New Roman"/>
                <a:cs typeface="Times New Roman"/>
              </a:rPr>
              <a:t>r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25" dirty="0" smtClean="0">
                <a:latin typeface="Times New Roman"/>
                <a:cs typeface="Times New Roman"/>
              </a:rPr>
              <a:t>in</a:t>
            </a:r>
            <a:r>
              <a:rPr sz="1400" spc="0" dirty="0" smtClean="0">
                <a:latin typeface="Times New Roman"/>
                <a:cs typeface="Times New Roman"/>
              </a:rPr>
              <a:t>te</a:t>
            </a:r>
            <a:r>
              <a:rPr sz="1400" spc="1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29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94118" y="4766056"/>
            <a:ext cx="5177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9975" y="2204974"/>
            <a:ext cx="3349625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0168" y="2052778"/>
            <a:ext cx="218179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592" y="2053854"/>
            <a:ext cx="3280896" cy="1693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HEMO</a:t>
            </a:r>
            <a:r>
              <a:rPr sz="1600" b="1" u="heavy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OI</a:t>
            </a:r>
            <a:r>
              <a:rPr sz="1600" b="1" u="heavy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175" dirty="0" smtClean="0">
                <a:latin typeface="Times New Roman"/>
                <a:cs typeface="Times New Roman"/>
              </a:rPr>
              <a:t>V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  <a:p>
            <a:pPr marL="12700" marR="136089">
              <a:lnSpc>
                <a:spcPct val="100041"/>
              </a:lnSpc>
            </a:pPr>
            <a:r>
              <a:rPr sz="1600" spc="-179" dirty="0" smtClean="0">
                <a:latin typeface="Times New Roman"/>
                <a:cs typeface="Times New Roman"/>
              </a:rPr>
              <a:t>V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d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6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y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lg</a:t>
            </a:r>
            <a:r>
              <a:rPr sz="1600" spc="9" dirty="0" smtClean="0">
                <a:latin typeface="Times New Roman"/>
                <a:cs typeface="Times New Roman"/>
              </a:rPr>
              <a:t>un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v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oro</a:t>
            </a:r>
            <a:r>
              <a:rPr sz="1600" spc="0" dirty="0" smtClean="0">
                <a:latin typeface="Times New Roman"/>
                <a:cs typeface="Times New Roman"/>
              </a:rPr>
              <a:t>sas</a:t>
            </a:r>
            <a:r>
              <a:rPr sz="1600" spc="3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ll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un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4" dirty="0" smtClean="0">
                <a:latin typeface="Times New Roman"/>
                <a:cs typeface="Times New Roman"/>
              </a:rPr>
              <a:t>ac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ac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or</a:t>
            </a:r>
            <a:r>
              <a:rPr sz="1600" spc="0" dirty="0" smtClean="0">
                <a:latin typeface="Times New Roman"/>
                <a:cs typeface="Times New Roman"/>
              </a:rPr>
              <a:t>mal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sa</a:t>
            </a:r>
            <a:r>
              <a:rPr sz="1600" spc="14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gr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)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ci</a:t>
            </a:r>
            <a:r>
              <a:rPr sz="1600" spc="-14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 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28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ct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r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-9" dirty="0" smtClean="0">
                <a:latin typeface="Times New Roman"/>
                <a:cs typeface="Times New Roman"/>
              </a:rPr>
              <a:t>v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14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x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rro</a:t>
            </a:r>
            <a:r>
              <a:rPr sz="1600" spc="9" dirty="0" smtClean="0">
                <a:latin typeface="Times New Roman"/>
                <a:cs typeface="Times New Roman"/>
              </a:rPr>
              <a:t>id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68" y="4004387"/>
            <a:ext cx="218179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4592" y="4005463"/>
            <a:ext cx="3079884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HE</a:t>
            </a:r>
            <a:r>
              <a:rPr sz="1600" b="1" u="heavy" spc="-1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600" b="1" u="heavy" spc="-1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r>
              <a:rPr sz="1600" spc="-79" dirty="0" smtClean="0">
                <a:latin typeface="Times New Roman"/>
                <a:cs typeface="Times New Roman"/>
              </a:rPr>
              <a:t> </a:t>
            </a:r>
            <a:r>
              <a:rPr sz="1600" spc="-6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or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in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ma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or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  <a:p>
            <a:pPr marL="12700" marR="30632">
              <a:lnSpc>
                <a:spcPct val="95825"/>
              </a:lnSpc>
            </a:pP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hí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4736161"/>
            <a:ext cx="218179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592" y="4737237"/>
            <a:ext cx="3284981" cy="717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b="1" u="heavy" spc="-1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ANCR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b="1" u="heavy" spc="-1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ro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so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137"/>
              </a:lnSpc>
            </a:pPr>
            <a:r>
              <a:rPr sz="1600" spc="9" dirty="0" smtClean="0">
                <a:latin typeface="Times New Roman"/>
                <a:cs typeface="Times New Roman"/>
              </a:rPr>
              <a:t>in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ma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or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á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pu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r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9" dirty="0" smtClean="0">
                <a:latin typeface="Times New Roman"/>
                <a:cs typeface="Times New Roman"/>
              </a:rPr>
              <a:t>ud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ró</a:t>
            </a:r>
            <a:r>
              <a:rPr sz="1600" spc="9" dirty="0" smtClean="0">
                <a:latin typeface="Times New Roman"/>
                <a:cs typeface="Times New Roman"/>
              </a:rPr>
              <a:t>ni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0218" y="4862399"/>
            <a:ext cx="218179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4642" y="4863475"/>
            <a:ext cx="2377854" cy="1205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HER</a:t>
            </a:r>
            <a:r>
              <a:rPr sz="1600" b="1" u="heavy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ro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v</a:t>
            </a:r>
            <a:r>
              <a:rPr sz="1600" spc="-19" dirty="0" smtClean="0">
                <a:latin typeface="Times New Roman"/>
                <a:cs typeface="Times New Roman"/>
              </a:rPr>
              <a:t>é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un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b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d m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sc</a:t>
            </a:r>
            <a:r>
              <a:rPr sz="1600" spc="14" dirty="0" smtClean="0">
                <a:latin typeface="Times New Roman"/>
                <a:cs typeface="Times New Roman"/>
              </a:rPr>
              <a:t>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ca</a:t>
            </a:r>
            <a:r>
              <a:rPr sz="1600" spc="-9" dirty="0" smtClean="0">
                <a:latin typeface="Times New Roman"/>
                <a:cs typeface="Times New Roman"/>
              </a:rPr>
              <a:t>v</a:t>
            </a:r>
            <a:r>
              <a:rPr sz="1600" spc="9" dirty="0" smtClean="0">
                <a:latin typeface="Times New Roman"/>
                <a:cs typeface="Times New Roman"/>
              </a:rPr>
              <a:t>id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ro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5711851"/>
            <a:ext cx="218179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4592" y="5712927"/>
            <a:ext cx="3292537" cy="96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EL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600" b="1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9" dirty="0" smtClean="0">
                <a:latin typeface="Times New Roman"/>
                <a:cs typeface="Times New Roman"/>
              </a:rPr>
              <a:t>F</a:t>
            </a:r>
            <a:r>
              <a:rPr sz="1600" spc="-9" dirty="0" smtClean="0">
                <a:latin typeface="Times New Roman"/>
                <a:cs typeface="Times New Roman"/>
              </a:rPr>
              <a:t>or</a:t>
            </a:r>
            <a:r>
              <a:rPr sz="1600" spc="0" dirty="0" smtClean="0">
                <a:latin typeface="Times New Roman"/>
                <a:cs typeface="Times New Roman"/>
              </a:rPr>
              <a:t>ma</a:t>
            </a:r>
            <a:r>
              <a:rPr sz="1600" spc="3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ro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iti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9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sa</a:t>
            </a:r>
            <a:r>
              <a:rPr sz="1600" spc="1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5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r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in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d</a:t>
            </a:r>
            <a:r>
              <a:rPr sz="1600" spc="0" dirty="0" smtClean="0">
                <a:latin typeface="Times New Roman"/>
                <a:cs typeface="Times New Roman"/>
              </a:rPr>
              <a:t>e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9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6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12700" marR="22349">
              <a:lnSpc>
                <a:spcPct val="95825"/>
              </a:lnSpc>
              <a:spcBef>
                <a:spcPts val="5"/>
              </a:spcBef>
            </a:pPr>
            <a:r>
              <a:rPr sz="1600" dirty="0" smtClean="0">
                <a:latin typeface="Times New Roman"/>
                <a:cs typeface="Times New Roman"/>
              </a:rPr>
              <a:t>sa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14" dirty="0" smtClean="0">
                <a:latin typeface="Times New Roman"/>
                <a:cs typeface="Times New Roman"/>
              </a:rPr>
              <a:t>ll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4226" y="2584450"/>
            <a:ext cx="3233674" cy="302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8850" y="4428108"/>
            <a:ext cx="1304417" cy="1182128"/>
          </a:xfrm>
          <a:custGeom>
            <a:avLst/>
            <a:gdLst/>
            <a:ahLst/>
            <a:cxnLst/>
            <a:rect l="l" t="t" r="r" b="b"/>
            <a:pathLst>
              <a:path w="1304417" h="1182128">
                <a:moveTo>
                  <a:pt x="97790" y="1148588"/>
                </a:moveTo>
                <a:lnTo>
                  <a:pt x="94360" y="1149223"/>
                </a:lnTo>
                <a:lnTo>
                  <a:pt x="31034" y="1162596"/>
                </a:lnTo>
                <a:lnTo>
                  <a:pt x="15367" y="1175588"/>
                </a:lnTo>
                <a:lnTo>
                  <a:pt x="18656" y="1165210"/>
                </a:lnTo>
                <a:lnTo>
                  <a:pt x="31034" y="1162596"/>
                </a:lnTo>
                <a:lnTo>
                  <a:pt x="1304417" y="9398"/>
                </a:lnTo>
                <a:lnTo>
                  <a:pt x="1295780" y="0"/>
                </a:lnTo>
                <a:lnTo>
                  <a:pt x="22444" y="1153257"/>
                </a:lnTo>
                <a:lnTo>
                  <a:pt x="8000" y="1167460"/>
                </a:lnTo>
                <a:lnTo>
                  <a:pt x="13589" y="1178394"/>
                </a:lnTo>
                <a:lnTo>
                  <a:pt x="5079" y="1168984"/>
                </a:lnTo>
                <a:lnTo>
                  <a:pt x="29845" y="1087628"/>
                </a:lnTo>
                <a:lnTo>
                  <a:pt x="0" y="1182128"/>
                </a:lnTo>
                <a:lnTo>
                  <a:pt x="96900" y="1161681"/>
                </a:lnTo>
                <a:lnTo>
                  <a:pt x="100329" y="1160957"/>
                </a:lnTo>
                <a:lnTo>
                  <a:pt x="102616" y="1157605"/>
                </a:lnTo>
                <a:lnTo>
                  <a:pt x="101853" y="1154176"/>
                </a:lnTo>
                <a:lnTo>
                  <a:pt x="101092" y="1150747"/>
                </a:lnTo>
                <a:lnTo>
                  <a:pt x="97790" y="1148588"/>
                </a:lnTo>
                <a:close/>
              </a:path>
              <a:path w="1304417" h="1182128">
                <a:moveTo>
                  <a:pt x="34544" y="1082421"/>
                </a:moveTo>
                <a:lnTo>
                  <a:pt x="30988" y="1084326"/>
                </a:lnTo>
                <a:lnTo>
                  <a:pt x="29845" y="1087628"/>
                </a:lnTo>
                <a:lnTo>
                  <a:pt x="5079" y="1168984"/>
                </a:lnTo>
                <a:lnTo>
                  <a:pt x="13589" y="1178394"/>
                </a:lnTo>
                <a:lnTo>
                  <a:pt x="8000" y="1167460"/>
                </a:lnTo>
                <a:lnTo>
                  <a:pt x="22444" y="1153257"/>
                </a:lnTo>
                <a:lnTo>
                  <a:pt x="42036" y="1091438"/>
                </a:lnTo>
                <a:lnTo>
                  <a:pt x="43052" y="1088136"/>
                </a:lnTo>
                <a:lnTo>
                  <a:pt x="41275" y="1084580"/>
                </a:lnTo>
                <a:lnTo>
                  <a:pt x="37846" y="1083564"/>
                </a:lnTo>
                <a:lnTo>
                  <a:pt x="34544" y="1082421"/>
                </a:lnTo>
                <a:close/>
              </a:path>
              <a:path w="1304417" h="1182128">
                <a:moveTo>
                  <a:pt x="15367" y="1175588"/>
                </a:moveTo>
                <a:lnTo>
                  <a:pt x="31034" y="1162596"/>
                </a:lnTo>
                <a:lnTo>
                  <a:pt x="18656" y="1165210"/>
                </a:lnTo>
                <a:lnTo>
                  <a:pt x="15367" y="1175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070" y="1979633"/>
            <a:ext cx="218467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6469" y="1980711"/>
            <a:ext cx="3267315" cy="1205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b="1" u="heavy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600" b="1" u="heavy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X</a:t>
            </a: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ASM</a:t>
            </a: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600" b="1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cci</a:t>
            </a:r>
            <a:r>
              <a:rPr sz="1600" spc="-14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ti</a:t>
            </a:r>
            <a:r>
              <a:rPr sz="1600" spc="-9" dirty="0" smtClean="0">
                <a:latin typeface="Times New Roman"/>
                <a:cs typeface="Times New Roman"/>
              </a:rPr>
              <a:t>v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fr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bid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u</a:t>
            </a:r>
            <a:r>
              <a:rPr sz="1600" spc="0" dirty="0" smtClean="0">
                <a:latin typeface="Times New Roman"/>
                <a:cs typeface="Times New Roman"/>
              </a:rPr>
              <a:t>n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ro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-19" dirty="0" smtClean="0">
                <a:latin typeface="Times New Roman"/>
                <a:cs typeface="Times New Roman"/>
              </a:rPr>
              <a:t>z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int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ac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se </a:t>
            </a:r>
            <a:r>
              <a:rPr sz="1600" spc="4" dirty="0" smtClean="0">
                <a:latin typeface="Times New Roman"/>
                <a:cs typeface="Times New Roman"/>
              </a:rPr>
              <a:t>ca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act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19" dirty="0" smtClean="0">
                <a:latin typeface="Times New Roman"/>
                <a:cs typeface="Times New Roman"/>
              </a:rPr>
              <a:t>z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18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3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-19" dirty="0" smtClean="0">
                <a:latin typeface="Times New Roman"/>
                <a:cs typeface="Times New Roman"/>
              </a:rPr>
              <a:t>é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it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6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ti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ip</a:t>
            </a:r>
            <a:r>
              <a:rPr sz="1600" spc="4" dirty="0" smtClean="0">
                <a:latin typeface="Times New Roman"/>
                <a:cs typeface="Times New Roman"/>
              </a:rPr>
              <a:t>ac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75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b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á</a:t>
            </a:r>
            <a:r>
              <a:rPr sz="1600" spc="9" dirty="0" smtClean="0">
                <a:latin typeface="Times New Roman"/>
                <a:cs typeface="Times New Roman"/>
              </a:rPr>
              <a:t>ti</a:t>
            </a:r>
            <a:r>
              <a:rPr sz="1600" spc="4" dirty="0" smtClean="0">
                <a:latin typeface="Times New Roman"/>
                <a:cs typeface="Times New Roman"/>
              </a:rPr>
              <a:t>ca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070" y="3443308"/>
            <a:ext cx="218467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6469" y="3444386"/>
            <a:ext cx="3412255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CÁ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CU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600" b="1" u="heavy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600" b="1" u="heavy" spc="-5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ILI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AR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14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it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6469" y="3688471"/>
            <a:ext cx="3329002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14" dirty="0" smtClean="0">
                <a:latin typeface="Times New Roman"/>
                <a:cs typeface="Times New Roman"/>
              </a:rPr>
              <a:t>q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se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for</a:t>
            </a:r>
            <a:r>
              <a:rPr sz="1600" spc="0" dirty="0" smtClean="0">
                <a:latin typeface="Times New Roman"/>
                <a:cs typeface="Times New Roman"/>
              </a:rPr>
              <a:t>man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v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íc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12700" marR="30632">
              <a:lnSpc>
                <a:spcPct val="95825"/>
              </a:lnSpc>
            </a:pPr>
            <a:r>
              <a:rPr sz="1600" spc="9" dirty="0" smtClean="0">
                <a:latin typeface="Times New Roman"/>
                <a:cs typeface="Times New Roman"/>
              </a:rPr>
              <a:t>bi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ndu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6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bi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2070" y="4419169"/>
            <a:ext cx="218179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06FC0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6469" y="4420245"/>
            <a:ext cx="346695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600" b="1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600" b="1" u="heavy" spc="-1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6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É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600" b="1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600" b="1" u="heavy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CA</a:t>
            </a:r>
            <a:r>
              <a:rPr sz="1600" b="1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600" b="1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Es</a:t>
            </a:r>
            <a:r>
              <a:rPr sz="1600" spc="-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un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id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bi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469" y="4664085"/>
            <a:ext cx="3398729" cy="1205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9" dirty="0" smtClean="0">
                <a:latin typeface="Times New Roman"/>
                <a:cs typeface="Times New Roman"/>
              </a:rPr>
              <a:t>inid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u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ov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ca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sa</a:t>
            </a:r>
            <a:r>
              <a:rPr sz="1600" spc="1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or</a:t>
            </a:r>
            <a:r>
              <a:rPr sz="1600" spc="9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14" dirty="0" smtClean="0">
                <a:latin typeface="Times New Roman"/>
                <a:cs typeface="Times New Roman"/>
              </a:rPr>
              <a:t>v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ti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28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-14" dirty="0" smtClean="0">
                <a:latin typeface="Times New Roman"/>
                <a:cs typeface="Times New Roman"/>
              </a:rPr>
              <a:t>ó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 </a:t>
            </a:r>
            <a:r>
              <a:rPr sz="1600" spc="9" dirty="0" smtClean="0">
                <a:latin typeface="Times New Roman"/>
                <a:cs typeface="Times New Roman"/>
              </a:rPr>
              <a:t>du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ro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o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r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ác</a:t>
            </a:r>
            <a:r>
              <a:rPr sz="1600" spc="9" dirty="0" smtClean="0">
                <a:latin typeface="Times New Roman"/>
                <a:cs typeface="Times New Roman"/>
              </a:rPr>
              <a:t>id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3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á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 o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ju</a:t>
            </a:r>
            <a:r>
              <a:rPr sz="1600" spc="-9" dirty="0" smtClean="0">
                <a:latin typeface="Times New Roman"/>
                <a:cs typeface="Times New Roman"/>
              </a:rPr>
              <a:t>go</a:t>
            </a:r>
            <a:r>
              <a:rPr sz="1600" spc="0" dirty="0" smtClean="0">
                <a:latin typeface="Times New Roman"/>
                <a:cs typeface="Times New Roman"/>
              </a:rPr>
              <a:t>s </a:t>
            </a:r>
            <a:r>
              <a:rPr sz="1600" spc="9" dirty="0" smtClean="0">
                <a:latin typeface="Times New Roman"/>
                <a:cs typeface="Times New Roman"/>
              </a:rPr>
              <a:t>du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97523" y="5676411"/>
            <a:ext cx="867821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-9" dirty="0" smtClean="0">
                <a:latin typeface="Times New Roman"/>
                <a:cs typeface="Times New Roman"/>
              </a:rPr>
              <a:t>Ú</a:t>
            </a:r>
            <a:r>
              <a:rPr sz="1600" spc="-50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1076" y="1833562"/>
            <a:ext cx="4032250" cy="453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3501" y="2205101"/>
            <a:ext cx="504825" cy="863600"/>
          </a:xfrm>
          <a:custGeom>
            <a:avLst/>
            <a:gdLst/>
            <a:ahLst/>
            <a:cxnLst/>
            <a:rect l="l" t="t" r="r" b="b"/>
            <a:pathLst>
              <a:path w="504825" h="863600">
                <a:moveTo>
                  <a:pt x="504825" y="863600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1750" y="1833499"/>
            <a:ext cx="323850" cy="1090676"/>
          </a:xfrm>
          <a:custGeom>
            <a:avLst/>
            <a:gdLst/>
            <a:ahLst/>
            <a:cxnLst/>
            <a:rect l="l" t="t" r="r" b="b"/>
            <a:pathLst>
              <a:path w="323850" h="1090676">
                <a:moveTo>
                  <a:pt x="323850" y="1090676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6026" y="1989201"/>
            <a:ext cx="0" cy="934974"/>
          </a:xfrm>
          <a:custGeom>
            <a:avLst/>
            <a:gdLst/>
            <a:ahLst/>
            <a:cxnLst/>
            <a:rect l="l" t="t" r="r" b="b"/>
            <a:pathLst>
              <a:path h="934974">
                <a:moveTo>
                  <a:pt x="0" y="934974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6751" y="1989201"/>
            <a:ext cx="71374" cy="792099"/>
          </a:xfrm>
          <a:custGeom>
            <a:avLst/>
            <a:gdLst/>
            <a:ahLst/>
            <a:cxnLst/>
            <a:rect l="l" t="t" r="r" b="b"/>
            <a:pathLst>
              <a:path w="71374" h="792099">
                <a:moveTo>
                  <a:pt x="0" y="792099"/>
                </a:moveTo>
                <a:lnTo>
                  <a:pt x="7137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8551" y="1695450"/>
            <a:ext cx="539750" cy="1373251"/>
          </a:xfrm>
          <a:custGeom>
            <a:avLst/>
            <a:gdLst/>
            <a:ahLst/>
            <a:cxnLst/>
            <a:rect l="l" t="t" r="r" b="b"/>
            <a:pathLst>
              <a:path w="539750" h="1373251">
                <a:moveTo>
                  <a:pt x="0" y="1373251"/>
                </a:moveTo>
                <a:lnTo>
                  <a:pt x="5397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27875" y="2457450"/>
            <a:ext cx="757301" cy="1116076"/>
          </a:xfrm>
          <a:custGeom>
            <a:avLst/>
            <a:gdLst/>
            <a:ahLst/>
            <a:cxnLst/>
            <a:rect l="l" t="t" r="r" b="b"/>
            <a:pathLst>
              <a:path w="757301" h="1116076">
                <a:moveTo>
                  <a:pt x="0" y="1116076"/>
                </a:moveTo>
                <a:lnTo>
                  <a:pt x="75730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5700" y="2205101"/>
            <a:ext cx="161925" cy="719074"/>
          </a:xfrm>
          <a:custGeom>
            <a:avLst/>
            <a:gdLst/>
            <a:ahLst/>
            <a:cxnLst/>
            <a:rect l="l" t="t" r="r" b="b"/>
            <a:pathLst>
              <a:path w="161925" h="719074">
                <a:moveTo>
                  <a:pt x="0" y="719074"/>
                </a:moveTo>
                <a:lnTo>
                  <a:pt x="1619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27875" y="2773299"/>
            <a:ext cx="900176" cy="1160526"/>
          </a:xfrm>
          <a:custGeom>
            <a:avLst/>
            <a:gdLst/>
            <a:ahLst/>
            <a:cxnLst/>
            <a:rect l="l" t="t" r="r" b="b"/>
            <a:pathLst>
              <a:path w="900176" h="1160526">
                <a:moveTo>
                  <a:pt x="0" y="1160526"/>
                </a:moveTo>
                <a:lnTo>
                  <a:pt x="900176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7625" y="3152775"/>
            <a:ext cx="614426" cy="781050"/>
          </a:xfrm>
          <a:custGeom>
            <a:avLst/>
            <a:gdLst/>
            <a:ahLst/>
            <a:cxnLst/>
            <a:rect l="l" t="t" r="r" b="b"/>
            <a:pathLst>
              <a:path w="614426" h="781050">
                <a:moveTo>
                  <a:pt x="0" y="781050"/>
                </a:moveTo>
                <a:lnTo>
                  <a:pt x="614426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0650" y="4724400"/>
            <a:ext cx="576326" cy="649351"/>
          </a:xfrm>
          <a:custGeom>
            <a:avLst/>
            <a:gdLst/>
            <a:ahLst/>
            <a:cxnLst/>
            <a:rect l="l" t="t" r="r" b="b"/>
            <a:pathLst>
              <a:path w="576326" h="649351">
                <a:moveTo>
                  <a:pt x="0" y="0"/>
                </a:moveTo>
                <a:lnTo>
                  <a:pt x="576326" y="649351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08850" y="5373751"/>
            <a:ext cx="358775" cy="719074"/>
          </a:xfrm>
          <a:custGeom>
            <a:avLst/>
            <a:gdLst/>
            <a:ahLst/>
            <a:cxnLst/>
            <a:rect l="l" t="t" r="r" b="b"/>
            <a:pathLst>
              <a:path w="358775" h="719074">
                <a:moveTo>
                  <a:pt x="0" y="0"/>
                </a:moveTo>
                <a:lnTo>
                  <a:pt x="358775" y="71907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2651" y="4437126"/>
            <a:ext cx="854075" cy="1584261"/>
          </a:xfrm>
          <a:custGeom>
            <a:avLst/>
            <a:gdLst/>
            <a:ahLst/>
            <a:cxnLst/>
            <a:rect l="l" t="t" r="r" b="b"/>
            <a:pathLst>
              <a:path w="854075" h="1584261">
                <a:moveTo>
                  <a:pt x="854075" y="0"/>
                </a:moveTo>
                <a:lnTo>
                  <a:pt x="0" y="1584261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56325" y="4941951"/>
            <a:ext cx="576326" cy="503174"/>
          </a:xfrm>
          <a:custGeom>
            <a:avLst/>
            <a:gdLst/>
            <a:ahLst/>
            <a:cxnLst/>
            <a:rect l="l" t="t" r="r" b="b"/>
            <a:pathLst>
              <a:path w="576326" h="503174">
                <a:moveTo>
                  <a:pt x="576326" y="0"/>
                </a:moveTo>
                <a:lnTo>
                  <a:pt x="0" y="50317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8326" y="4797425"/>
            <a:ext cx="287274" cy="576326"/>
          </a:xfrm>
          <a:custGeom>
            <a:avLst/>
            <a:gdLst/>
            <a:ahLst/>
            <a:cxnLst/>
            <a:rect l="l" t="t" r="r" b="b"/>
            <a:pathLst>
              <a:path w="287274" h="576326">
                <a:moveTo>
                  <a:pt x="287274" y="0"/>
                </a:moveTo>
                <a:lnTo>
                  <a:pt x="0" y="57632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0626" y="3933825"/>
            <a:ext cx="1150874" cy="569849"/>
          </a:xfrm>
          <a:custGeom>
            <a:avLst/>
            <a:gdLst/>
            <a:ahLst/>
            <a:cxnLst/>
            <a:rect l="l" t="t" r="r" b="b"/>
            <a:pathLst>
              <a:path w="1150874" h="569849">
                <a:moveTo>
                  <a:pt x="1150874" y="0"/>
                </a:moveTo>
                <a:lnTo>
                  <a:pt x="0" y="56984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3501" y="3357499"/>
            <a:ext cx="649224" cy="358775"/>
          </a:xfrm>
          <a:custGeom>
            <a:avLst/>
            <a:gdLst/>
            <a:ahLst/>
            <a:cxnLst/>
            <a:rect l="l" t="t" r="r" b="b"/>
            <a:pathLst>
              <a:path w="649224" h="358775">
                <a:moveTo>
                  <a:pt x="649224" y="0"/>
                </a:moveTo>
                <a:lnTo>
                  <a:pt x="0" y="35877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75178" y="655557"/>
            <a:ext cx="93048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7200" b="1" spc="0" baseline="1477" dirty="0" smtClean="0">
                <a:solidFill>
                  <a:srgbClr val="7EDFEB"/>
                </a:solidFill>
                <a:latin typeface="Arial Black"/>
                <a:cs typeface="Arial Black"/>
              </a:rPr>
              <a:t>La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9449" y="655557"/>
            <a:ext cx="1811196" cy="1137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335"/>
              </a:lnSpc>
              <a:spcBef>
                <a:spcPts val="266"/>
              </a:spcBef>
            </a:pPr>
            <a:r>
              <a:rPr sz="7200" b="1" spc="14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B</a:t>
            </a:r>
            <a:r>
              <a:rPr sz="72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r>
              <a:rPr sz="7200" b="1" spc="-19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c</a:t>
            </a:r>
            <a:r>
              <a:rPr sz="7200" b="1" spc="0" baseline="3939" dirty="0" smtClean="0">
                <a:solidFill>
                  <a:srgbClr val="7EDFEB"/>
                </a:solidFill>
                <a:latin typeface="Arial Black"/>
                <a:cs typeface="Arial Black"/>
              </a:rPr>
              <a:t>a</a:t>
            </a:r>
            <a:endParaRPr sz="4800">
              <a:latin typeface="Arial Black"/>
              <a:cs typeface="Arial Black"/>
            </a:endParaRPr>
          </a:p>
          <a:p>
            <a:pPr marL="513919" marR="91485">
              <a:lnSpc>
                <a:spcPct val="95825"/>
              </a:lnSpc>
              <a:spcBef>
                <a:spcPts val="1897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x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3665" y="1536885"/>
            <a:ext cx="2700368" cy="1196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3999" marR="22905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Pa</a:t>
            </a:r>
            <a:r>
              <a:rPr sz="1200" spc="-50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  <a:p>
            <a:pPr marL="12700" marR="22905">
              <a:lnSpc>
                <a:spcPct val="95825"/>
              </a:lnSpc>
              <a:spcBef>
                <a:spcPts val="790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957390" marR="974859" algn="ctr">
              <a:lnSpc>
                <a:spcPct val="95825"/>
              </a:lnSpc>
              <a:spcBef>
                <a:spcPts val="79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g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139570" marR="22905">
              <a:lnSpc>
                <a:spcPct val="95825"/>
              </a:lnSpc>
              <a:spcBef>
                <a:spcPts val="209"/>
              </a:spcBef>
            </a:pPr>
            <a:r>
              <a:rPr sz="1200" spc="-29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mí</a:t>
            </a:r>
            <a:r>
              <a:rPr sz="1200" spc="0" dirty="0" smtClean="0">
                <a:latin typeface="Times New Roman"/>
                <a:cs typeface="Times New Roman"/>
              </a:rPr>
              <a:t>gd</a:t>
            </a:r>
            <a:r>
              <a:rPr sz="1200" spc="1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la</a:t>
            </a:r>
            <a:r>
              <a:rPr sz="1200" spc="104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25" dirty="0" smtClean="0">
                <a:latin typeface="Times New Roman"/>
                <a:cs typeface="Times New Roman"/>
              </a:rPr>
              <a:t>in</a:t>
            </a:r>
            <a:r>
              <a:rPr sz="1200" spc="0" dirty="0" smtClean="0">
                <a:latin typeface="Times New Roman"/>
                <a:cs typeface="Times New Roman"/>
              </a:rPr>
              <a:t>gu</a:t>
            </a:r>
            <a:r>
              <a:rPr sz="1200" spc="1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558416">
              <a:lnSpc>
                <a:spcPct val="95825"/>
              </a:lnSpc>
              <a:spcBef>
                <a:spcPts val="634"/>
              </a:spcBef>
            </a:pPr>
            <a:r>
              <a:rPr sz="1200" spc="-29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mí</a:t>
            </a:r>
            <a:r>
              <a:rPr sz="1200" spc="0" dirty="0" smtClean="0">
                <a:latin typeface="Times New Roman"/>
                <a:cs typeface="Times New Roman"/>
              </a:rPr>
              <a:t>gd</a:t>
            </a:r>
            <a:r>
              <a:rPr sz="1200" spc="1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065" y="1736272"/>
            <a:ext cx="3165693" cy="1900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9" dirty="0" smtClean="0">
                <a:latin typeface="Arial"/>
                <a:cs typeface="Arial"/>
              </a:rPr>
              <a:t> l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bo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-14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 e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pie</a:t>
            </a:r>
            <a:r>
              <a:rPr sz="1800" spc="-14" dirty="0" smtClean="0">
                <a:latin typeface="Arial"/>
                <a:cs typeface="Arial"/>
              </a:rPr>
              <a:t>z</a:t>
            </a:r>
            <a:r>
              <a:rPr sz="1800" spc="0" dirty="0" smtClean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800" spc="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opia</a:t>
            </a:r>
            <a:r>
              <a:rPr sz="1800" spc="9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5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dige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ón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4" dirty="0" smtClean="0">
                <a:latin typeface="Arial"/>
                <a:cs typeface="Arial"/>
              </a:rPr>
              <a:t>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dien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lo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4" dirty="0" smtClean="0">
                <a:latin typeface="Arial"/>
                <a:cs typeface="Arial"/>
              </a:rPr>
              <a:t>ali</a:t>
            </a:r>
            <a:r>
              <a:rPr sz="1800" spc="9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l</a:t>
            </a:r>
            <a:r>
              <a:rPr sz="1800" spc="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4" dirty="0" smtClean="0">
                <a:latin typeface="Arial"/>
                <a:cs typeface="Arial"/>
              </a:rPr>
              <a:t>ion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4" dirty="0" smtClean="0">
                <a:latin typeface="Arial"/>
                <a:cs typeface="Arial"/>
              </a:rPr>
              <a:t>la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glándula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7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ali</a:t>
            </a:r>
            <a:r>
              <a:rPr sz="1800" spc="-14" dirty="0" smtClean="0">
                <a:latin typeface="Arial"/>
                <a:cs typeface="Arial"/>
              </a:rPr>
              <a:t>v</a:t>
            </a:r>
            <a:r>
              <a:rPr sz="1800" spc="4" dirty="0" smtClean="0">
                <a:latin typeface="Arial"/>
                <a:cs typeface="Arial"/>
              </a:rPr>
              <a:t>ale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lo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4" dirty="0" smtClean="0">
                <a:latin typeface="Arial"/>
                <a:cs typeface="Arial"/>
              </a:rPr>
              <a:t>hu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ede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ini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4" dirty="0" smtClean="0">
                <a:latin typeface="Arial"/>
                <a:cs typeface="Arial"/>
              </a:rPr>
              <a:t>ia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u </a:t>
            </a:r>
            <a:r>
              <a:rPr sz="1800" spc="4" dirty="0" smtClean="0">
                <a:latin typeface="Arial"/>
                <a:cs typeface="Arial"/>
              </a:rPr>
              <a:t>de</a:t>
            </a:r>
            <a:r>
              <a:rPr sz="1800" spc="9" dirty="0" smtClean="0">
                <a:latin typeface="Arial"/>
                <a:cs typeface="Arial"/>
              </a:rPr>
              <a:t>sc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9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po</a:t>
            </a:r>
            <a:r>
              <a:rPr sz="1800" spc="-14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ó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8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qu</a:t>
            </a:r>
            <a:r>
              <a:rPr sz="1800" spc="0" dirty="0" smtClean="0">
                <a:latin typeface="Arial"/>
                <a:cs typeface="Arial"/>
              </a:rPr>
              <a:t>í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5997" y="1902255"/>
            <a:ext cx="9893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4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29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7980" y="1902255"/>
            <a:ext cx="8980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uc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-19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ucal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2348" y="3072687"/>
            <a:ext cx="7067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5245" y="3774616"/>
            <a:ext cx="969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eza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4041583"/>
            <a:ext cx="3127841" cy="1900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9" dirty="0" smtClean="0">
                <a:latin typeface="Arial"/>
                <a:cs typeface="Arial"/>
              </a:rPr>
              <a:t> es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</a:t>
            </a:r>
            <a:r>
              <a:rPr sz="1800" spc="9" dirty="0" smtClean="0">
                <a:latin typeface="Arial"/>
                <a:cs typeface="Arial"/>
              </a:rPr>
              <a:t>am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de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em</a:t>
            </a:r>
            <a:r>
              <a:rPr sz="1800" spc="0" dirty="0" smtClean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800" spc="4" dirty="0" smtClean="0">
                <a:latin typeface="Arial"/>
                <a:cs typeface="Arial"/>
              </a:rPr>
              <a:t>dige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lo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ali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54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9" dirty="0" smtClean="0">
                <a:latin typeface="Arial"/>
                <a:cs typeface="Arial"/>
              </a:rPr>
              <a:t>ic</a:t>
            </a:r>
            <a:r>
              <a:rPr sz="1800" spc="4" dirty="0" smtClean="0">
                <a:latin typeface="Arial"/>
                <a:cs typeface="Arial"/>
              </a:rPr>
              <a:t>ado</a:t>
            </a:r>
            <a:r>
              <a:rPr sz="1800" spc="-1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6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lub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c</a:t>
            </a:r>
            <a:r>
              <a:rPr sz="1800" spc="4" dirty="0" smtClean="0">
                <a:latin typeface="Arial"/>
                <a:cs typeface="Arial"/>
              </a:rPr>
              <a:t>ado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7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po</a:t>
            </a:r>
            <a:r>
              <a:rPr sz="1800" spc="0" dirty="0" smtClean="0">
                <a:latin typeface="Arial"/>
                <a:cs typeface="Arial"/>
              </a:rPr>
              <a:t>r </a:t>
            </a:r>
            <a:r>
              <a:rPr sz="1800" spc="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4" dirty="0" smtClean="0">
                <a:latin typeface="Arial"/>
                <a:cs typeface="Arial"/>
              </a:rPr>
              <a:t>ali</a:t>
            </a:r>
            <a:r>
              <a:rPr sz="1800" spc="-14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9" dirty="0" smtClean="0">
                <a:latin typeface="Arial"/>
                <a:cs typeface="Arial"/>
              </a:rPr>
              <a:t>es</a:t>
            </a:r>
            <a:r>
              <a:rPr sz="1800" spc="4" dirty="0" smtClean="0">
                <a:latin typeface="Arial"/>
                <a:cs typeface="Arial"/>
              </a:rPr>
              <a:t>ionado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7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po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4" dirty="0" smtClean="0">
                <a:latin typeface="Arial"/>
                <a:cs typeface="Arial"/>
              </a:rPr>
              <a:t>lengua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-3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ell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un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4" dirty="0" smtClean="0">
                <a:latin typeface="Arial"/>
                <a:cs typeface="Arial"/>
              </a:rPr>
              <a:t>pa</a:t>
            </a:r>
            <a:r>
              <a:rPr sz="1800" spc="9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ta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hú</a:t>
            </a:r>
            <a:r>
              <a:rPr sz="1800" spc="9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ed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3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b</a:t>
            </a:r>
            <a:r>
              <a:rPr sz="1800" spc="4" dirty="0" smtClean="0">
                <a:latin typeface="Arial"/>
                <a:cs typeface="Arial"/>
              </a:rPr>
              <a:t>land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4" dirty="0" smtClean="0">
                <a:latin typeface="Arial"/>
                <a:cs typeface="Arial"/>
              </a:rPr>
              <a:t>lla</a:t>
            </a:r>
            <a:r>
              <a:rPr sz="1800" spc="14" dirty="0" smtClean="0">
                <a:latin typeface="Arial"/>
                <a:cs typeface="Arial"/>
              </a:rPr>
              <a:t>m</a:t>
            </a:r>
            <a:r>
              <a:rPr sz="1800" spc="4" dirty="0" smtClean="0">
                <a:latin typeface="Arial"/>
                <a:cs typeface="Arial"/>
              </a:rPr>
              <a:t>ad</a:t>
            </a:r>
            <a:r>
              <a:rPr sz="1800" spc="9" dirty="0" smtClean="0">
                <a:latin typeface="Arial"/>
                <a:cs typeface="Arial"/>
              </a:rPr>
              <a:t>a</a:t>
            </a:r>
            <a:r>
              <a:rPr sz="1800" b="1" u="heavy" spc="-64" dirty="0" smtClean="0">
                <a:latin typeface="Arial"/>
                <a:cs typeface="Arial"/>
              </a:rPr>
              <a:t> </a:t>
            </a:r>
            <a:r>
              <a:rPr sz="1800" b="1" u="heavy" spc="0" dirty="0" smtClean="0">
                <a:latin typeface="Arial"/>
                <a:cs typeface="Arial"/>
              </a:rPr>
              <a:t>B</a:t>
            </a:r>
            <a:r>
              <a:rPr sz="1800" b="1" u="heavy" spc="-4" dirty="0" smtClean="0">
                <a:latin typeface="Arial"/>
                <a:cs typeface="Arial"/>
              </a:rPr>
              <a:t>O</a:t>
            </a:r>
            <a:r>
              <a:rPr sz="1800" b="1" u="heavy" spc="4" dirty="0" smtClean="0">
                <a:latin typeface="Arial"/>
                <a:cs typeface="Arial"/>
              </a:rPr>
              <a:t>L</a:t>
            </a:r>
            <a:r>
              <a:rPr sz="1800" b="1" u="heavy" spc="0" dirty="0" smtClean="0">
                <a:latin typeface="Arial"/>
                <a:cs typeface="Arial"/>
              </a:rPr>
              <a:t>O</a:t>
            </a:r>
            <a:r>
              <a:rPr sz="1800" b="1" u="heavy" spc="19" dirty="0" smtClean="0">
                <a:latin typeface="Arial"/>
                <a:cs typeface="Arial"/>
              </a:rPr>
              <a:t> </a:t>
            </a:r>
            <a:r>
              <a:rPr sz="1800" b="1" u="heavy" spc="-25" dirty="0" smtClean="0">
                <a:latin typeface="Arial"/>
                <a:cs typeface="Arial"/>
              </a:rPr>
              <a:t>A</a:t>
            </a:r>
            <a:r>
              <a:rPr sz="1800" b="1" u="heavy" spc="4" dirty="0" smtClean="0">
                <a:latin typeface="Arial"/>
                <a:cs typeface="Arial"/>
              </a:rPr>
              <a:t>L</a:t>
            </a:r>
            <a:r>
              <a:rPr sz="1800" b="1" u="heavy" spc="0" dirty="0" smtClean="0">
                <a:latin typeface="Arial"/>
                <a:cs typeface="Arial"/>
              </a:rPr>
              <a:t>I</a:t>
            </a:r>
            <a:r>
              <a:rPr sz="1800" b="1" u="heavy" spc="14" dirty="0" smtClean="0">
                <a:latin typeface="Arial"/>
                <a:cs typeface="Arial"/>
              </a:rPr>
              <a:t>M</a:t>
            </a:r>
            <a:r>
              <a:rPr sz="1800" b="1" u="heavy" spc="0" dirty="0" smtClean="0">
                <a:latin typeface="Arial"/>
                <a:cs typeface="Arial"/>
              </a:rPr>
              <a:t>EN</a:t>
            </a:r>
            <a:r>
              <a:rPr sz="1800" b="1" u="heavy" spc="4" dirty="0" smtClean="0">
                <a:latin typeface="Arial"/>
                <a:cs typeface="Arial"/>
              </a:rPr>
              <a:t>T</a:t>
            </a:r>
            <a:r>
              <a:rPr sz="1800" b="1" u="heavy" spc="0" dirty="0" smtClean="0">
                <a:latin typeface="Arial"/>
                <a:cs typeface="Arial"/>
              </a:rPr>
              <a:t>IC</a:t>
            </a:r>
            <a:r>
              <a:rPr sz="1800" b="1" u="heavy" spc="4" dirty="0" smtClean="0">
                <a:latin typeface="Arial"/>
                <a:cs typeface="Arial"/>
              </a:rPr>
              <a:t>I</a:t>
            </a:r>
            <a:r>
              <a:rPr sz="1800" b="1" u="heavy" spc="0" dirty="0" smtClean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1549" y="4424221"/>
            <a:ext cx="4999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gua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6374" y="5251753"/>
            <a:ext cx="5447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5482" y="5288329"/>
            <a:ext cx="813765" cy="543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25" dirty="0" smtClean="0">
                <a:latin typeface="Times New Roman"/>
                <a:cs typeface="Times New Roman"/>
              </a:rPr>
              <a:t>u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48400" marR="160592" algn="ctr">
              <a:lnSpc>
                <a:spcPct val="95825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x</a:t>
            </a:r>
            <a:r>
              <a:rPr sz="1200" spc="-19" dirty="0" smtClean="0">
                <a:latin typeface="Times New Roman"/>
                <a:cs typeface="Times New Roman"/>
              </a:rPr>
              <a:t>il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53139" marR="165658" algn="ctr">
              <a:lnSpc>
                <a:spcPct val="95825"/>
              </a:lnSpc>
              <a:spcBef>
                <a:spcPts val="60"/>
              </a:spcBef>
            </a:pP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i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0814" y="5432728"/>
            <a:ext cx="908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Times New Roman"/>
                <a:cs typeface="Times New Roman"/>
              </a:rPr>
              <a:t>h</a:t>
            </a:r>
            <a:r>
              <a:rPr sz="1200" spc="0" dirty="0" smtClean="0">
                <a:latin typeface="Times New Roman"/>
                <a:cs typeface="Times New Roman"/>
              </a:rPr>
              <a:t>ue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2692" y="6080758"/>
            <a:ext cx="588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0828" y="6152141"/>
            <a:ext cx="51237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4511" y="5746597"/>
            <a:ext cx="551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09825" y="5746597"/>
            <a:ext cx="660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4001" y="1600136"/>
            <a:ext cx="4608449" cy="5053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0126" y="1773301"/>
            <a:ext cx="1223962" cy="431800"/>
          </a:xfrm>
          <a:custGeom>
            <a:avLst/>
            <a:gdLst/>
            <a:ahLst/>
            <a:cxnLst/>
            <a:rect l="l" t="t" r="r" b="b"/>
            <a:pathLst>
              <a:path w="1223962" h="431800">
                <a:moveTo>
                  <a:pt x="0" y="431800"/>
                </a:moveTo>
                <a:lnTo>
                  <a:pt x="1223962" y="431800"/>
                </a:lnTo>
                <a:lnTo>
                  <a:pt x="1223962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7175" y="2420937"/>
            <a:ext cx="504825" cy="360362"/>
          </a:xfrm>
          <a:custGeom>
            <a:avLst/>
            <a:gdLst/>
            <a:ahLst/>
            <a:cxnLst/>
            <a:rect l="l" t="t" r="r" b="b"/>
            <a:pathLst>
              <a:path w="504825" h="360362">
                <a:moveTo>
                  <a:pt x="0" y="360362"/>
                </a:moveTo>
                <a:lnTo>
                  <a:pt x="504825" y="360362"/>
                </a:lnTo>
                <a:lnTo>
                  <a:pt x="504825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0126" y="2349500"/>
            <a:ext cx="863600" cy="358775"/>
          </a:xfrm>
          <a:custGeom>
            <a:avLst/>
            <a:gdLst/>
            <a:ahLst/>
            <a:cxnLst/>
            <a:rect l="l" t="t" r="r" b="b"/>
            <a:pathLst>
              <a:path w="863600" h="358775">
                <a:moveTo>
                  <a:pt x="0" y="358775"/>
                </a:moveTo>
                <a:lnTo>
                  <a:pt x="8636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0" y="3213100"/>
            <a:ext cx="360425" cy="71374"/>
          </a:xfrm>
          <a:custGeom>
            <a:avLst/>
            <a:gdLst/>
            <a:ahLst/>
            <a:cxnLst/>
            <a:rect l="l" t="t" r="r" b="b"/>
            <a:pathLst>
              <a:path w="360425" h="71374">
                <a:moveTo>
                  <a:pt x="360425" y="0"/>
                </a:moveTo>
                <a:lnTo>
                  <a:pt x="0" y="7137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0" y="3284474"/>
            <a:ext cx="1295400" cy="73025"/>
          </a:xfrm>
          <a:custGeom>
            <a:avLst/>
            <a:gdLst/>
            <a:ahLst/>
            <a:cxnLst/>
            <a:rect l="l" t="t" r="r" b="b"/>
            <a:pathLst>
              <a:path w="1295400" h="73025">
                <a:moveTo>
                  <a:pt x="1295400" y="7302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7900" y="3573526"/>
            <a:ext cx="252475" cy="503174"/>
          </a:xfrm>
          <a:custGeom>
            <a:avLst/>
            <a:gdLst/>
            <a:ahLst/>
            <a:cxnLst/>
            <a:rect l="l" t="t" r="r" b="b"/>
            <a:pathLst>
              <a:path w="252475" h="503174">
                <a:moveTo>
                  <a:pt x="252475" y="0"/>
                </a:moveTo>
                <a:lnTo>
                  <a:pt x="0" y="50317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7900" y="3644900"/>
            <a:ext cx="936625" cy="431800"/>
          </a:xfrm>
          <a:custGeom>
            <a:avLst/>
            <a:gdLst/>
            <a:ahLst/>
            <a:cxnLst/>
            <a:rect l="l" t="t" r="r" b="b"/>
            <a:pathLst>
              <a:path w="936625" h="431800">
                <a:moveTo>
                  <a:pt x="936625" y="0"/>
                </a:moveTo>
                <a:lnTo>
                  <a:pt x="0" y="4318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5600" y="3860800"/>
            <a:ext cx="865251" cy="288925"/>
          </a:xfrm>
          <a:custGeom>
            <a:avLst/>
            <a:gdLst/>
            <a:ahLst/>
            <a:cxnLst/>
            <a:rect l="l" t="t" r="r" b="b"/>
            <a:pathLst>
              <a:path w="865251" h="288925">
                <a:moveTo>
                  <a:pt x="0" y="0"/>
                </a:moveTo>
                <a:lnTo>
                  <a:pt x="865251" y="28892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4750" y="3429000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0"/>
                </a:moveTo>
                <a:lnTo>
                  <a:pt x="431800" y="4318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3726" y="4508500"/>
            <a:ext cx="1296924" cy="215900"/>
          </a:xfrm>
          <a:custGeom>
            <a:avLst/>
            <a:gdLst/>
            <a:ahLst/>
            <a:cxnLst/>
            <a:rect l="l" t="t" r="r" b="b"/>
            <a:pathLst>
              <a:path w="1296924" h="215900">
                <a:moveTo>
                  <a:pt x="0" y="0"/>
                </a:moveTo>
                <a:lnTo>
                  <a:pt x="1296924" y="2159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32426" y="5300726"/>
            <a:ext cx="792099" cy="144399"/>
          </a:xfrm>
          <a:custGeom>
            <a:avLst/>
            <a:gdLst/>
            <a:ahLst/>
            <a:cxnLst/>
            <a:rect l="l" t="t" r="r" b="b"/>
            <a:pathLst>
              <a:path w="792099" h="144399">
                <a:moveTo>
                  <a:pt x="792099" y="0"/>
                </a:moveTo>
                <a:lnTo>
                  <a:pt x="0" y="14439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3726" y="4616450"/>
            <a:ext cx="1223899" cy="1260475"/>
          </a:xfrm>
          <a:custGeom>
            <a:avLst/>
            <a:gdLst/>
            <a:ahLst/>
            <a:cxnLst/>
            <a:rect l="l" t="t" r="r" b="b"/>
            <a:pathLst>
              <a:path w="1223899" h="1260475">
                <a:moveTo>
                  <a:pt x="0" y="0"/>
                </a:moveTo>
                <a:lnTo>
                  <a:pt x="1223899" y="1260475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59526" y="2989326"/>
            <a:ext cx="728599" cy="247903"/>
          </a:xfrm>
          <a:custGeom>
            <a:avLst/>
            <a:gdLst/>
            <a:ahLst/>
            <a:cxnLst/>
            <a:rect l="l" t="t" r="r" b="b"/>
            <a:pathLst>
              <a:path w="728599" h="247903">
                <a:moveTo>
                  <a:pt x="624586" y="242315"/>
                </a:moveTo>
                <a:lnTo>
                  <a:pt x="625475" y="245745"/>
                </a:lnTo>
                <a:lnTo>
                  <a:pt x="628903" y="247903"/>
                </a:lnTo>
                <a:lnTo>
                  <a:pt x="632333" y="247014"/>
                </a:lnTo>
                <a:lnTo>
                  <a:pt x="728599" y="223774"/>
                </a:lnTo>
                <a:lnTo>
                  <a:pt x="714755" y="226187"/>
                </a:lnTo>
                <a:lnTo>
                  <a:pt x="711962" y="224536"/>
                </a:lnTo>
                <a:lnTo>
                  <a:pt x="715009" y="213995"/>
                </a:lnTo>
                <a:lnTo>
                  <a:pt x="718439" y="214122"/>
                </a:lnTo>
                <a:lnTo>
                  <a:pt x="728599" y="223774"/>
                </a:lnTo>
                <a:lnTo>
                  <a:pt x="660907" y="151384"/>
                </a:lnTo>
                <a:lnTo>
                  <a:pt x="658495" y="148844"/>
                </a:lnTo>
                <a:lnTo>
                  <a:pt x="654557" y="148716"/>
                </a:lnTo>
                <a:lnTo>
                  <a:pt x="652018" y="151129"/>
                </a:lnTo>
                <a:lnTo>
                  <a:pt x="649477" y="153415"/>
                </a:lnTo>
                <a:lnTo>
                  <a:pt x="649224" y="157479"/>
                </a:lnTo>
                <a:lnTo>
                  <a:pt x="651637" y="160020"/>
                </a:lnTo>
                <a:lnTo>
                  <a:pt x="695916" y="207376"/>
                </a:lnTo>
                <a:lnTo>
                  <a:pt x="704482" y="216537"/>
                </a:lnTo>
                <a:lnTo>
                  <a:pt x="692328" y="219472"/>
                </a:lnTo>
                <a:lnTo>
                  <a:pt x="629285" y="234696"/>
                </a:lnTo>
                <a:lnTo>
                  <a:pt x="625856" y="235585"/>
                </a:lnTo>
                <a:lnTo>
                  <a:pt x="623824" y="239013"/>
                </a:lnTo>
                <a:lnTo>
                  <a:pt x="624586" y="242315"/>
                </a:lnTo>
                <a:close/>
              </a:path>
              <a:path w="728599" h="247903">
                <a:moveTo>
                  <a:pt x="714755" y="226187"/>
                </a:moveTo>
                <a:lnTo>
                  <a:pt x="728599" y="223774"/>
                </a:lnTo>
                <a:lnTo>
                  <a:pt x="718439" y="214122"/>
                </a:lnTo>
                <a:lnTo>
                  <a:pt x="715009" y="213995"/>
                </a:lnTo>
                <a:lnTo>
                  <a:pt x="711962" y="224536"/>
                </a:lnTo>
                <a:lnTo>
                  <a:pt x="714755" y="226187"/>
                </a:lnTo>
                <a:close/>
              </a:path>
              <a:path w="728599" h="247903">
                <a:moveTo>
                  <a:pt x="692328" y="219472"/>
                </a:moveTo>
                <a:lnTo>
                  <a:pt x="704482" y="216537"/>
                </a:lnTo>
                <a:lnTo>
                  <a:pt x="695916" y="207376"/>
                </a:lnTo>
                <a:lnTo>
                  <a:pt x="3556" y="0"/>
                </a:lnTo>
                <a:lnTo>
                  <a:pt x="0" y="12191"/>
                </a:lnTo>
                <a:lnTo>
                  <a:pt x="692328" y="219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7400" y="3213036"/>
            <a:ext cx="144462" cy="360362"/>
          </a:xfrm>
          <a:custGeom>
            <a:avLst/>
            <a:gdLst/>
            <a:ahLst/>
            <a:cxnLst/>
            <a:rect l="l" t="t" r="r" b="b"/>
            <a:pathLst>
              <a:path w="144462" h="360362">
                <a:moveTo>
                  <a:pt x="0" y="360362"/>
                </a:moveTo>
                <a:lnTo>
                  <a:pt x="144462" y="360362"/>
                </a:lnTo>
                <a:lnTo>
                  <a:pt x="144462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67400" y="3213036"/>
            <a:ext cx="144462" cy="360362"/>
          </a:xfrm>
          <a:custGeom>
            <a:avLst/>
            <a:gdLst/>
            <a:ahLst/>
            <a:cxnLst/>
            <a:rect l="l" t="t" r="r" b="b"/>
            <a:pathLst>
              <a:path w="144462" h="360362">
                <a:moveTo>
                  <a:pt x="0" y="360362"/>
                </a:moveTo>
                <a:lnTo>
                  <a:pt x="144462" y="360362"/>
                </a:lnTo>
                <a:lnTo>
                  <a:pt x="144462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7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35377" y="109076"/>
            <a:ext cx="2646335" cy="534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6000" b="1" spc="0" baseline="1772" dirty="0" smtClean="0">
                <a:solidFill>
                  <a:srgbClr val="7EDFEB"/>
                </a:solidFill>
                <a:latin typeface="Arial Black"/>
                <a:cs typeface="Arial Black"/>
              </a:rPr>
              <a:t>LENGUA: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35377" y="694745"/>
            <a:ext cx="1781788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4200" b="1" spc="-9" baseline="1688" dirty="0" smtClean="0">
                <a:solidFill>
                  <a:srgbClr val="7EDFEB"/>
                </a:solidFill>
                <a:latin typeface="Arial Black"/>
                <a:cs typeface="Arial Black"/>
              </a:rPr>
              <a:t>P</a:t>
            </a:r>
            <a:r>
              <a:rPr sz="4200" b="1" spc="0" baseline="1688" dirty="0" smtClean="0">
                <a:solidFill>
                  <a:srgbClr val="7EDFEB"/>
                </a:solidFill>
                <a:latin typeface="Arial Black"/>
                <a:cs typeface="Arial Black"/>
              </a:rPr>
              <a:t>APILAS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515" y="694745"/>
            <a:ext cx="2669704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4200" b="1" spc="0" baseline="1688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4200" b="1" spc="-14" baseline="1688" dirty="0" smtClean="0">
                <a:solidFill>
                  <a:srgbClr val="7EDFEB"/>
                </a:solidFill>
                <a:latin typeface="Arial Black"/>
                <a:cs typeface="Arial Black"/>
              </a:rPr>
              <a:t>U</a:t>
            </a:r>
            <a:r>
              <a:rPr sz="4200" b="1" spc="-9" baseline="1688" dirty="0" smtClean="0">
                <a:solidFill>
                  <a:srgbClr val="7EDFEB"/>
                </a:solidFill>
                <a:latin typeface="Arial Black"/>
                <a:cs typeface="Arial Black"/>
              </a:rPr>
              <a:t>ST</a:t>
            </a:r>
            <a:r>
              <a:rPr sz="4200" b="1" spc="0" baseline="1688" dirty="0" smtClean="0">
                <a:solidFill>
                  <a:srgbClr val="7EDFEB"/>
                </a:solidFill>
                <a:latin typeface="Arial Black"/>
                <a:cs typeface="Arial Black"/>
              </a:rPr>
              <a:t>ATIVAS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4625" y="2007157"/>
            <a:ext cx="72141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2276403"/>
            <a:ext cx="29096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u="heavy" spc="4" dirty="0" smtClean="0">
                <a:latin typeface="Arial"/>
                <a:cs typeface="Arial"/>
              </a:rPr>
              <a:t>L</a:t>
            </a:r>
            <a:r>
              <a:rPr sz="1800" u="heavy" spc="0" dirty="0" smtClean="0">
                <a:latin typeface="Arial"/>
                <a:cs typeface="Arial"/>
              </a:rPr>
              <a:t>a</a:t>
            </a:r>
            <a:r>
              <a:rPr sz="1800" u="heavy" spc="-14" dirty="0" smtClean="0">
                <a:latin typeface="Arial"/>
                <a:cs typeface="Arial"/>
              </a:rPr>
              <a:t> </a:t>
            </a:r>
            <a:r>
              <a:rPr sz="1800" u="heavy" spc="4" dirty="0" smtClean="0">
                <a:latin typeface="Arial"/>
                <a:cs typeface="Arial"/>
              </a:rPr>
              <a:t>lengu</a:t>
            </a:r>
            <a:r>
              <a:rPr sz="1800" u="heavy" spc="0" dirty="0" smtClean="0">
                <a:latin typeface="Arial"/>
                <a:cs typeface="Arial"/>
              </a:rPr>
              <a:t>a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 </a:t>
            </a:r>
            <a:r>
              <a:rPr sz="1400" spc="-4" dirty="0" err="1" smtClean="0">
                <a:latin typeface="Arial"/>
                <a:cs typeface="Arial"/>
              </a:rPr>
              <a:t>ha</a:t>
            </a:r>
            <a:r>
              <a:rPr sz="1400" spc="0" dirty="0" err="1" smtClean="0">
                <a:latin typeface="Arial"/>
                <a:cs typeface="Arial"/>
              </a:rPr>
              <a:t>l</a:t>
            </a:r>
            <a:r>
              <a:rPr sz="1400" spc="4" dirty="0" err="1" smtClean="0">
                <a:latin typeface="Arial"/>
                <a:cs typeface="Arial"/>
              </a:rPr>
              <a:t>l</a:t>
            </a:r>
            <a:r>
              <a:rPr sz="1400" spc="0" dirty="0" err="1" smtClean="0">
                <a:latin typeface="Arial"/>
                <a:cs typeface="Arial"/>
              </a:rPr>
              <a:t>a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ub</a:t>
            </a:r>
            <a:r>
              <a:rPr sz="1400" spc="0" dirty="0" smtClean="0">
                <a:latin typeface="Arial"/>
                <a:cs typeface="Arial"/>
              </a:rPr>
              <a:t>ie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ta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4625" y="2372917"/>
            <a:ext cx="4963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1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2543942"/>
            <a:ext cx="3072418" cy="3611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525"/>
              </a:lnSpc>
              <a:spcBef>
                <a:spcPts val="76"/>
              </a:spcBef>
            </a:pP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bran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5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ngua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pe</a:t>
            </a:r>
            <a:r>
              <a:rPr sz="1400" spc="0" dirty="0" smtClean="0">
                <a:latin typeface="Arial"/>
                <a:cs typeface="Arial"/>
              </a:rPr>
              <a:t>ciali</a:t>
            </a:r>
            <a:r>
              <a:rPr sz="1400" spc="-19" dirty="0" smtClean="0">
                <a:latin typeface="Arial"/>
                <a:cs typeface="Arial"/>
              </a:rPr>
              <a:t>z</a:t>
            </a:r>
            <a:r>
              <a:rPr sz="1400" spc="-4" dirty="0" smtClean="0">
                <a:latin typeface="Arial"/>
                <a:cs typeface="Arial"/>
              </a:rPr>
              <a:t>ad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spc="-4" dirty="0" smtClean="0">
                <a:latin typeface="Arial"/>
                <a:cs typeface="Arial"/>
              </a:rPr>
              <a:t>par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</a:pP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ta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bo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s.</a:t>
            </a:r>
            <a:endParaRPr sz="1400" dirty="0">
              <a:latin typeface="Arial"/>
              <a:cs typeface="Arial"/>
            </a:endParaRPr>
          </a:p>
          <a:p>
            <a:pPr marL="12700" marR="224318">
              <a:lnSpc>
                <a:spcPct val="100041"/>
              </a:lnSpc>
              <a:spcBef>
                <a:spcPts val="405"/>
              </a:spcBef>
            </a:pPr>
            <a:r>
              <a:rPr sz="1400" spc="0" dirty="0" smtClean="0">
                <a:latin typeface="Arial"/>
                <a:cs typeface="Arial"/>
              </a:rPr>
              <a:t>Un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pequeña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ct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ra</a:t>
            </a:r>
            <a:r>
              <a:rPr sz="1400" spc="0" dirty="0" smtClean="0">
                <a:latin typeface="Arial"/>
                <a:cs typeface="Arial"/>
              </a:rPr>
              <a:t>s s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or</a:t>
            </a:r>
            <a:r>
              <a:rPr sz="1400" spc="0" dirty="0" smtClean="0">
                <a:latin typeface="Arial"/>
                <a:cs typeface="Arial"/>
              </a:rPr>
              <a:t>ial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ada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pap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gu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ta</a:t>
            </a:r>
            <a:r>
              <a:rPr sz="1400" spc="0" dirty="0" smtClean="0">
                <a:latin typeface="Arial"/>
                <a:cs typeface="Arial"/>
              </a:rPr>
              <a:t>tiv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no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4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isf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"/>
              </a:spcBef>
            </a:pPr>
            <a:r>
              <a:rPr sz="1400" spc="0" dirty="0" smtClean="0">
                <a:latin typeface="Arial"/>
                <a:cs typeface="Arial"/>
              </a:rPr>
              <a:t>las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cio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gu</a:t>
            </a:r>
            <a:r>
              <a:rPr sz="1400" spc="0" dirty="0" smtClean="0">
                <a:latin typeface="Arial"/>
                <a:cs typeface="Arial"/>
              </a:rPr>
              <a:t>sto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lgo</a:t>
            </a:r>
            <a:r>
              <a:rPr sz="1400" spc="-6" dirty="0" smtClean="0">
                <a:latin typeface="Arial"/>
                <a:cs typeface="Arial"/>
              </a:rPr>
              <a:t> </a:t>
            </a:r>
            <a:r>
              <a:rPr sz="1600" b="1" spc="9" dirty="0" smtClean="0">
                <a:latin typeface="Arial"/>
                <a:cs typeface="Arial"/>
              </a:rPr>
              <a:t>m</a:t>
            </a:r>
            <a:r>
              <a:rPr sz="1600" b="1" spc="0" dirty="0" smtClean="0">
                <a:latin typeface="Arial"/>
                <a:cs typeface="Arial"/>
              </a:rPr>
              <a:t>uy </a:t>
            </a:r>
            <a:r>
              <a:rPr sz="1600" b="1" spc="9" dirty="0" smtClean="0">
                <a:latin typeface="Arial"/>
                <a:cs typeface="Arial"/>
              </a:rPr>
              <a:t>im</a:t>
            </a:r>
            <a:r>
              <a:rPr sz="1600" b="1" spc="0" dirty="0" smtClean="0">
                <a:latin typeface="Arial"/>
                <a:cs typeface="Arial"/>
              </a:rPr>
              <a:t>por</a:t>
            </a:r>
            <a:r>
              <a:rPr sz="1600" b="1" spc="-4" dirty="0" smtClean="0">
                <a:latin typeface="Arial"/>
                <a:cs typeface="Arial"/>
              </a:rPr>
              <a:t>ta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1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nos</a:t>
            </a:r>
            <a:r>
              <a:rPr sz="1600" b="1" spc="-14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av</a:t>
            </a:r>
            <a:r>
              <a:rPr sz="1600" b="1" spc="9" dirty="0" smtClean="0">
                <a:latin typeface="Arial"/>
                <a:cs typeface="Arial"/>
              </a:rPr>
              <a:t>i</a:t>
            </a:r>
            <a:r>
              <a:rPr sz="1600" b="1" spc="-4" dirty="0" smtClean="0">
                <a:latin typeface="Arial"/>
                <a:cs typeface="Arial"/>
              </a:rPr>
              <a:t>sa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9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s</a:t>
            </a:r>
            <a:r>
              <a:rPr sz="1600" b="1" spc="0" dirty="0" smtClean="0">
                <a:latin typeface="Arial"/>
                <a:cs typeface="Arial"/>
              </a:rPr>
              <a:t>i </a:t>
            </a:r>
            <a:r>
              <a:rPr sz="1600" b="1" spc="9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os 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4" dirty="0" smtClean="0">
                <a:latin typeface="Arial"/>
                <a:cs typeface="Arial"/>
              </a:rPr>
              <a:t>lim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9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os</a:t>
            </a:r>
            <a:r>
              <a:rPr sz="1600" b="1" spc="-36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latin typeface="Arial"/>
                <a:cs typeface="Arial"/>
              </a:rPr>
              <a:t>está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9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9" dirty="0" smtClean="0">
                <a:latin typeface="Arial"/>
                <a:cs typeface="Arial"/>
              </a:rPr>
              <a:t> </a:t>
            </a:r>
            <a:r>
              <a:rPr sz="1600" b="1" spc="4" dirty="0" smtClean="0">
                <a:latin typeface="Arial"/>
                <a:cs typeface="Arial"/>
              </a:rPr>
              <a:t>m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l </a:t>
            </a:r>
            <a:r>
              <a:rPr sz="1600" b="1" spc="-9" dirty="0" smtClean="0">
                <a:latin typeface="Arial"/>
                <a:cs typeface="Arial"/>
              </a:rPr>
              <a:t>esta</a:t>
            </a:r>
            <a:r>
              <a:rPr sz="1600" b="1" spc="0" dirty="0" smtClean="0">
                <a:latin typeface="Arial"/>
                <a:cs typeface="Arial"/>
              </a:rPr>
              <a:t>do y no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deb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9" dirty="0" smtClean="0">
                <a:latin typeface="Arial"/>
                <a:cs typeface="Arial"/>
              </a:rPr>
              <a:t>m</a:t>
            </a:r>
            <a:r>
              <a:rPr sz="1600" b="1" spc="0" dirty="0" smtClean="0">
                <a:latin typeface="Arial"/>
                <a:cs typeface="Arial"/>
              </a:rPr>
              <a:t>os</a:t>
            </a:r>
            <a:r>
              <a:rPr sz="1600" b="1" spc="-39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c</a:t>
            </a:r>
            <a:r>
              <a:rPr sz="1600" b="1" spc="0" dirty="0" smtClean="0">
                <a:latin typeface="Arial"/>
                <a:cs typeface="Arial"/>
              </a:rPr>
              <a:t>o</a:t>
            </a:r>
            <a:r>
              <a:rPr sz="1600" b="1" spc="9" dirty="0" smtClean="0">
                <a:latin typeface="Arial"/>
                <a:cs typeface="Arial"/>
              </a:rPr>
              <a:t>m</a:t>
            </a:r>
            <a:r>
              <a:rPr sz="1600" b="1" spc="-4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4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os.</a:t>
            </a:r>
            <a:endParaRPr sz="1600" dirty="0">
              <a:latin typeface="Arial"/>
              <a:cs typeface="Arial"/>
            </a:endParaRPr>
          </a:p>
          <a:p>
            <a:pPr marL="12700" marR="75740">
              <a:lnSpc>
                <a:spcPct val="100041"/>
              </a:lnSpc>
              <a:spcBef>
                <a:spcPts val="330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pap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gu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tiv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b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-4" dirty="0" smtClean="0">
                <a:latin typeface="Arial"/>
                <a:cs typeface="Arial"/>
              </a:rPr>
              <a:t>gu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ta</a:t>
            </a:r>
            <a:r>
              <a:rPr sz="1400" spc="0" dirty="0" smtClean="0">
                <a:latin typeface="Arial"/>
                <a:cs typeface="Arial"/>
              </a:rPr>
              <a:t>tivo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é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-25" dirty="0" smtClean="0">
                <a:latin typeface="Arial"/>
                <a:cs typeface="Arial"/>
              </a:rPr>
              <a:t>x</a:t>
            </a:r>
            <a:r>
              <a:rPr sz="1400" spc="0" dirty="0" smtClean="0">
                <a:latin typeface="Arial"/>
                <a:cs typeface="Arial"/>
              </a:rPr>
              <a:t>iste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lo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9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3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 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é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 c</a:t>
            </a:r>
            <a:r>
              <a:rPr sz="1400" spc="-4" dirty="0" smtClean="0">
                <a:latin typeface="Arial"/>
                <a:cs typeface="Arial"/>
              </a:rPr>
              <a:t>ap</a:t>
            </a:r>
            <a:r>
              <a:rPr sz="1400" spc="0" dirty="0" smtClean="0">
                <a:latin typeface="Arial"/>
                <a:cs typeface="Arial"/>
              </a:rPr>
              <a:t>ta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abo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c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tan</a:t>
            </a:r>
            <a:r>
              <a:rPr sz="1400" spc="0" dirty="0" smtClean="0">
                <a:latin typeface="Arial"/>
                <a:cs typeface="Arial"/>
              </a:rPr>
              <a:t>ci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5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 c</a:t>
            </a:r>
            <a:r>
              <a:rPr sz="1400" spc="-4" dirty="0" smtClean="0">
                <a:latin typeface="Arial"/>
                <a:cs typeface="Arial"/>
              </a:rPr>
              <a:t>erebr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tra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é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las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fi</a:t>
            </a:r>
            <a:r>
              <a:rPr sz="1400" spc="-4" dirty="0" smtClean="0">
                <a:latin typeface="Arial"/>
                <a:cs typeface="Arial"/>
              </a:rPr>
              <a:t>bra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ner</a:t>
            </a:r>
            <a:r>
              <a:rPr sz="1400" spc="0" dirty="0" smtClean="0">
                <a:latin typeface="Arial"/>
                <a:cs typeface="Arial"/>
              </a:rPr>
              <a:t>vios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3434" y="3055288"/>
            <a:ext cx="739698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9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ác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7173" y="3893869"/>
            <a:ext cx="740308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9032" y="3908093"/>
            <a:ext cx="1033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Times New Roman"/>
                <a:cs typeface="Times New Roman"/>
              </a:rPr>
              <a:t>F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9738" y="4063677"/>
            <a:ext cx="954914" cy="360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 smtClean="0">
                <a:latin typeface="Times New Roman"/>
                <a:cs typeface="Times New Roman"/>
              </a:rPr>
              <a:t>Z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2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14" dirty="0" smtClean="0">
                <a:latin typeface="Times New Roman"/>
                <a:cs typeface="Times New Roman"/>
              </a:rPr>
              <a:t> 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2700" marR="22905">
              <a:lnSpc>
                <a:spcPct val="95825"/>
              </a:lnSpc>
            </a:pP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1930" y="4675300"/>
            <a:ext cx="1087323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4" dirty="0" smtClean="0">
                <a:latin typeface="Times New Roman"/>
                <a:cs typeface="Times New Roman"/>
              </a:rPr>
              <a:t>mi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19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9" dirty="0" smtClean="0">
                <a:latin typeface="Times New Roman"/>
                <a:cs typeface="Times New Roman"/>
              </a:rPr>
              <a:t>s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d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4312" y="5305601"/>
            <a:ext cx="652864" cy="361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905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é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19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gu</a:t>
            </a:r>
            <a:r>
              <a:rPr sz="1200" spc="-14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1631" y="6009190"/>
            <a:ext cx="928496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3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gu</a:t>
            </a:r>
            <a:r>
              <a:rPr sz="1200" spc="-14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833" y="2334641"/>
            <a:ext cx="617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842631" y="2892552"/>
            <a:ext cx="1024768" cy="463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5"/>
              </a:spcBef>
            </a:pPr>
            <a:endParaRPr sz="600"/>
          </a:p>
          <a:p>
            <a:pPr>
              <a:lnSpc>
                <a:spcPct val="95825"/>
              </a:lnSpc>
            </a:pPr>
            <a:r>
              <a:rPr sz="1600" spc="0" dirty="0" smtClean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650" y="-315975"/>
            <a:ext cx="3095625" cy="4249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6320" y="2892552"/>
            <a:ext cx="1021079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550" y="3868801"/>
            <a:ext cx="8416925" cy="2693924"/>
          </a:xfrm>
          <a:custGeom>
            <a:avLst/>
            <a:gdLst/>
            <a:ahLst/>
            <a:cxnLst/>
            <a:rect l="l" t="t" r="r" b="b"/>
            <a:pathLst>
              <a:path w="8416925" h="2693924">
                <a:moveTo>
                  <a:pt x="0" y="2693924"/>
                </a:moveTo>
                <a:lnTo>
                  <a:pt x="8416925" y="2693924"/>
                </a:lnTo>
                <a:lnTo>
                  <a:pt x="8416925" y="0"/>
                </a:lnTo>
                <a:lnTo>
                  <a:pt x="0" y="0"/>
                </a:lnTo>
                <a:lnTo>
                  <a:pt x="0" y="2693924"/>
                </a:lnTo>
                <a:close/>
              </a:path>
            </a:pathLst>
          </a:custGeom>
          <a:ln w="53881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68193" y="570359"/>
            <a:ext cx="5241989" cy="1667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7295"/>
              </a:lnSpc>
              <a:spcBef>
                <a:spcPts val="364"/>
              </a:spcBef>
            </a:pPr>
            <a:r>
              <a:rPr sz="9900" b="1" spc="0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DIEN</a:t>
            </a:r>
            <a:r>
              <a:rPr sz="9900" b="1" spc="19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T</a:t>
            </a:r>
            <a:r>
              <a:rPr sz="9900" b="1" spc="0" baseline="4297" dirty="0" smtClean="0">
                <a:solidFill>
                  <a:srgbClr val="7EDFEB"/>
                </a:solidFill>
                <a:latin typeface="Arial Black"/>
                <a:cs typeface="Arial Black"/>
              </a:rPr>
              <a:t>ES</a:t>
            </a:r>
            <a:endParaRPr sz="6600">
              <a:latin typeface="Arial Black"/>
              <a:cs typeface="Arial Black"/>
            </a:endParaRPr>
          </a:p>
          <a:p>
            <a:pPr marL="1024382" indent="-417575">
              <a:lnSpc>
                <a:spcPct val="100041"/>
              </a:lnSpc>
              <a:spcBef>
                <a:spcPts val="1644"/>
              </a:spcBef>
            </a:pPr>
            <a:r>
              <a:rPr sz="1600" b="1" spc="4" dirty="0" smtClean="0">
                <a:latin typeface="Times New Roman"/>
                <a:cs typeface="Times New Roman"/>
              </a:rPr>
              <a:t>L</a:t>
            </a:r>
            <a:r>
              <a:rPr sz="1600" b="1" spc="9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-39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d</a:t>
            </a:r>
            <a:r>
              <a:rPr sz="1600" b="1" spc="9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e</a:t>
            </a:r>
            <a:r>
              <a:rPr sz="1600" b="1" spc="-4" dirty="0" smtClean="0">
                <a:latin typeface="Times New Roman"/>
                <a:cs typeface="Times New Roman"/>
              </a:rPr>
              <a:t>n</a:t>
            </a:r>
            <a:r>
              <a:rPr sz="1600" b="1" spc="-9" dirty="0" smtClean="0">
                <a:latin typeface="Times New Roman"/>
                <a:cs typeface="Times New Roman"/>
              </a:rPr>
              <a:t>t</a:t>
            </a:r>
            <a:r>
              <a:rPr sz="1600" b="1" spc="4" dirty="0" smtClean="0">
                <a:latin typeface="Times New Roman"/>
                <a:cs typeface="Times New Roman"/>
              </a:rPr>
              <a:t>e</a:t>
            </a:r>
            <a:r>
              <a:rPr sz="1600" b="1" spc="0" dirty="0" smtClean="0">
                <a:latin typeface="Times New Roman"/>
                <a:cs typeface="Times New Roman"/>
              </a:rPr>
              <a:t>s  </a:t>
            </a:r>
            <a:r>
              <a:rPr sz="1600" spc="9" dirty="0" smtClean="0">
                <a:latin typeface="Times New Roman"/>
                <a:cs typeface="Times New Roman"/>
              </a:rPr>
              <a:t>ti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f</a:t>
            </a:r>
            <a:r>
              <a:rPr sz="1600" spc="9" dirty="0" smtClean="0">
                <a:latin typeface="Times New Roman"/>
                <a:cs typeface="Times New Roman"/>
              </a:rPr>
              <a:t>un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 fr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 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3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0" dirty="0" smtClean="0">
                <a:latin typeface="Times New Roman"/>
                <a:cs typeface="Times New Roman"/>
              </a:rPr>
              <a:t>o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 f</a:t>
            </a:r>
            <a:r>
              <a:rPr sz="1600" spc="4" dirty="0" smtClean="0">
                <a:latin typeface="Times New Roman"/>
                <a:cs typeface="Times New Roman"/>
              </a:rPr>
              <a:t>ac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it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acc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ó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ju</a:t>
            </a:r>
            <a:r>
              <a:rPr sz="1600" spc="-9" dirty="0" smtClean="0">
                <a:latin typeface="Times New Roman"/>
                <a:cs typeface="Times New Roman"/>
              </a:rPr>
              <a:t>go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di</a:t>
            </a:r>
            <a:r>
              <a:rPr sz="1600" spc="-9" dirty="0" smtClean="0">
                <a:latin typeface="Times New Roman"/>
                <a:cs typeface="Times New Roman"/>
              </a:rPr>
              <a:t>g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vo</a:t>
            </a:r>
            <a:r>
              <a:rPr sz="1600" spc="0" dirty="0" smtClean="0"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2881" y="2496703"/>
            <a:ext cx="2460399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-69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 </a:t>
            </a:r>
            <a:r>
              <a:rPr sz="1600" b="1" spc="-375" dirty="0" smtClean="0">
                <a:latin typeface="Times New Roman"/>
                <a:cs typeface="Times New Roman"/>
              </a:rPr>
              <a:t> </a:t>
            </a:r>
            <a:r>
              <a:rPr sz="1600" b="1" u="heavy" spc="14" dirty="0" smtClean="0">
                <a:latin typeface="Times New Roman"/>
                <a:cs typeface="Times New Roman"/>
              </a:rPr>
              <a:t>f</a:t>
            </a:r>
            <a:r>
              <a:rPr sz="1600" b="1" u="heavy" spc="-4" dirty="0" smtClean="0">
                <a:latin typeface="Times New Roman"/>
                <a:cs typeface="Times New Roman"/>
              </a:rPr>
              <a:t>un</a:t>
            </a:r>
            <a:r>
              <a:rPr sz="1600" b="1" u="heavy" spc="4" dirty="0" smtClean="0">
                <a:latin typeface="Times New Roman"/>
                <a:cs typeface="Times New Roman"/>
              </a:rPr>
              <a:t>c</a:t>
            </a:r>
            <a:r>
              <a:rPr sz="1600" b="1" u="heavy" spc="9" dirty="0" smtClean="0">
                <a:latin typeface="Times New Roman"/>
                <a:cs typeface="Times New Roman"/>
              </a:rPr>
              <a:t>io</a:t>
            </a:r>
            <a:r>
              <a:rPr sz="1600" b="1" u="heavy" spc="-4" dirty="0" smtClean="0">
                <a:latin typeface="Times New Roman"/>
                <a:cs typeface="Times New Roman"/>
              </a:rPr>
              <a:t>n</a:t>
            </a:r>
            <a:r>
              <a:rPr sz="1600" b="1" u="heavy" spc="4" dirty="0" smtClean="0">
                <a:latin typeface="Times New Roman"/>
                <a:cs typeface="Times New Roman"/>
              </a:rPr>
              <a:t>e</a:t>
            </a:r>
            <a:r>
              <a:rPr sz="1600" b="1" u="heavy" spc="0" dirty="0" smtClean="0">
                <a:latin typeface="Times New Roman"/>
                <a:cs typeface="Times New Roman"/>
              </a:rPr>
              <a:t>s</a:t>
            </a:r>
            <a:r>
              <a:rPr sz="1600" b="1" u="heavy" spc="-69" dirty="0" smtClean="0">
                <a:latin typeface="Times New Roman"/>
                <a:cs typeface="Times New Roman"/>
              </a:rPr>
              <a:t> </a:t>
            </a:r>
            <a:r>
              <a:rPr sz="1600" b="1" u="heavy" spc="-4" dirty="0" smtClean="0">
                <a:latin typeface="Times New Roman"/>
                <a:cs typeface="Times New Roman"/>
              </a:rPr>
              <a:t>d</a:t>
            </a:r>
            <a:r>
              <a:rPr sz="1600" b="1" u="heavy" spc="9" dirty="0" smtClean="0">
                <a:latin typeface="Times New Roman"/>
                <a:cs typeface="Times New Roman"/>
              </a:rPr>
              <a:t>i</a:t>
            </a:r>
            <a:r>
              <a:rPr sz="1600" b="1" u="heavy" spc="14" dirty="0" smtClean="0">
                <a:latin typeface="Times New Roman"/>
                <a:cs typeface="Times New Roman"/>
              </a:rPr>
              <a:t>f</a:t>
            </a:r>
            <a:r>
              <a:rPr sz="1600" b="1" u="heavy" spc="4" dirty="0" smtClean="0">
                <a:latin typeface="Times New Roman"/>
                <a:cs typeface="Times New Roman"/>
              </a:rPr>
              <a:t>e</a:t>
            </a:r>
            <a:r>
              <a:rPr sz="1600" b="1" u="heavy" spc="-19" dirty="0" smtClean="0">
                <a:latin typeface="Times New Roman"/>
                <a:cs typeface="Times New Roman"/>
              </a:rPr>
              <a:t>r</a:t>
            </a:r>
            <a:r>
              <a:rPr sz="1600" b="1" u="heavy" spc="4" dirty="0" smtClean="0">
                <a:latin typeface="Times New Roman"/>
                <a:cs typeface="Times New Roman"/>
              </a:rPr>
              <a:t>e</a:t>
            </a:r>
            <a:r>
              <a:rPr sz="1600" b="1" u="heavy" spc="-4" dirty="0" smtClean="0">
                <a:latin typeface="Times New Roman"/>
                <a:cs typeface="Times New Roman"/>
              </a:rPr>
              <a:t>n</a:t>
            </a:r>
            <a:r>
              <a:rPr sz="1600" b="1" u="heavy" spc="-9" dirty="0" smtClean="0">
                <a:latin typeface="Times New Roman"/>
                <a:cs typeface="Times New Roman"/>
              </a:rPr>
              <a:t>t</a:t>
            </a:r>
            <a:r>
              <a:rPr sz="1600" b="1" u="heavy" spc="4" dirty="0" smtClean="0">
                <a:latin typeface="Times New Roman"/>
                <a:cs typeface="Times New Roman"/>
              </a:rPr>
              <a:t>e</a:t>
            </a:r>
            <a:r>
              <a:rPr sz="1600" b="1" u="heavy" spc="19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8665" y="2984392"/>
            <a:ext cx="3762601" cy="717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515" marR="30632">
              <a:lnSpc>
                <a:spcPts val="1739"/>
              </a:lnSpc>
              <a:spcBef>
                <a:spcPts val="87"/>
              </a:spcBef>
            </a:pPr>
            <a:r>
              <a:rPr sz="1600" spc="-50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o </a:t>
            </a:r>
            <a:r>
              <a:rPr sz="1600" spc="245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i</a:t>
            </a:r>
            <a:r>
              <a:rPr sz="1600" b="1" spc="-9" dirty="0" smtClean="0">
                <a:latin typeface="Times New Roman"/>
                <a:cs typeface="Times New Roman"/>
              </a:rPr>
              <a:t>n</a:t>
            </a:r>
            <a:r>
              <a:rPr sz="1600" b="1" spc="4" dirty="0" smtClean="0">
                <a:latin typeface="Times New Roman"/>
                <a:cs typeface="Times New Roman"/>
              </a:rPr>
              <a:t>ci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4" dirty="0" smtClean="0">
                <a:latin typeface="Times New Roman"/>
                <a:cs typeface="Times New Roman"/>
              </a:rPr>
              <a:t>i</a:t>
            </a:r>
            <a:r>
              <a:rPr sz="1600" b="1" spc="-14" dirty="0" smtClean="0">
                <a:latin typeface="Times New Roman"/>
                <a:cs typeface="Times New Roman"/>
              </a:rPr>
              <a:t>v</a:t>
            </a:r>
            <a:r>
              <a:rPr sz="1600" b="1" spc="9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3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c</a:t>
            </a:r>
            <a:r>
              <a:rPr sz="1600" spc="-1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ta</a:t>
            </a:r>
            <a:r>
              <a:rPr sz="1600" spc="0" dirty="0" smtClean="0">
                <a:latin typeface="Times New Roman"/>
                <a:cs typeface="Times New Roman"/>
              </a:rPr>
              <a:t>n </a:t>
            </a:r>
            <a:r>
              <a:rPr sz="1600" spc="-14" dirty="0" smtClean="0">
                <a:latin typeface="Times New Roman"/>
                <a:cs typeface="Times New Roman"/>
              </a:rPr>
              <a:t>lo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 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4" dirty="0" smtClean="0">
                <a:latin typeface="Times New Roman"/>
                <a:cs typeface="Times New Roman"/>
              </a:rPr>
              <a:t>m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  <a:p>
            <a:pPr marL="12700" marR="30632">
              <a:lnSpc>
                <a:spcPct val="95825"/>
              </a:lnSpc>
            </a:pPr>
            <a:r>
              <a:rPr sz="1600" spc="-4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54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c</a:t>
            </a:r>
            <a:r>
              <a:rPr sz="1600" b="1" spc="9" dirty="0" smtClean="0">
                <a:latin typeface="Times New Roman"/>
                <a:cs typeface="Times New Roman"/>
              </a:rPr>
              <a:t>a</a:t>
            </a:r>
            <a:r>
              <a:rPr sz="1600" b="1" spc="-4" dirty="0" smtClean="0">
                <a:latin typeface="Times New Roman"/>
                <a:cs typeface="Times New Roman"/>
              </a:rPr>
              <a:t>n</a:t>
            </a:r>
            <a:r>
              <a:rPr sz="1600" b="1" spc="9" dirty="0" smtClean="0">
                <a:latin typeface="Times New Roman"/>
                <a:cs typeface="Times New Roman"/>
              </a:rPr>
              <a:t>i</a:t>
            </a:r>
            <a:r>
              <a:rPr sz="1600" b="1" spc="-4" dirty="0" smtClean="0">
                <a:latin typeface="Times New Roman"/>
                <a:cs typeface="Times New Roman"/>
              </a:rPr>
              <a:t>n</a:t>
            </a:r>
            <a:r>
              <a:rPr sz="1600" b="1" spc="9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-54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0"/>
              </a:spcBef>
            </a:pPr>
            <a:r>
              <a:rPr sz="1600" spc="-44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b="1" spc="-44" dirty="0" smtClean="0">
                <a:latin typeface="Times New Roman"/>
                <a:cs typeface="Times New Roman"/>
              </a:rPr>
              <a:t>m</a:t>
            </a:r>
            <a:r>
              <a:rPr sz="1600" b="1" spc="-4" dirty="0" smtClean="0">
                <a:latin typeface="Times New Roman"/>
                <a:cs typeface="Times New Roman"/>
              </a:rPr>
              <a:t>u</a:t>
            </a:r>
            <a:r>
              <a:rPr sz="1600" b="1" spc="4" dirty="0" smtClean="0">
                <a:latin typeface="Times New Roman"/>
                <a:cs typeface="Times New Roman"/>
              </a:rPr>
              <a:t>e</a:t>
            </a:r>
            <a:r>
              <a:rPr sz="1600" b="1" spc="9" dirty="0" smtClean="0">
                <a:latin typeface="Times New Roman"/>
                <a:cs typeface="Times New Roman"/>
              </a:rPr>
              <a:t>la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1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rv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1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itu</a:t>
            </a:r>
            <a:r>
              <a:rPr sz="1600" spc="-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l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r>
              <a:rPr sz="1600" spc="-1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nt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550" y="3868801"/>
            <a:ext cx="8416925" cy="2693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1278001">
              <a:lnSpc>
                <a:spcPct val="95825"/>
              </a:lnSpc>
              <a:spcBef>
                <a:spcPts val="2000"/>
              </a:spcBef>
            </a:pP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¿P</a:t>
            </a:r>
            <a:r>
              <a:rPr sz="3200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200" u="heavy" spc="-6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qu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é</a:t>
            </a:r>
            <a:r>
              <a:rPr sz="3200" u="heavy" spc="-5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se</a:t>
            </a:r>
            <a:r>
              <a:rPr sz="3200" u="heavy" spc="-3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u="heavy" spc="-6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astican</a:t>
            </a:r>
            <a:r>
              <a:rPr sz="3200" u="heavy" spc="-2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3200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3200" u="heavy" spc="-4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ali</a:t>
            </a:r>
            <a:r>
              <a:rPr sz="3200" u="heavy" spc="-5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u="heavy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200" u="heavy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u="heavy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s?</a:t>
            </a:r>
            <a:endParaRPr sz="3200">
              <a:latin typeface="Times New Roman"/>
              <a:cs typeface="Times New Roman"/>
            </a:endParaRPr>
          </a:p>
          <a:p>
            <a:pPr marL="517901" marR="885210" algn="ctr">
              <a:lnSpc>
                <a:spcPct val="100041"/>
              </a:lnSpc>
              <a:spcBef>
                <a:spcPts val="3625"/>
              </a:spcBef>
            </a:pPr>
            <a:r>
              <a:rPr sz="1800" spc="4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stic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ali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ra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b="1" spc="-14" dirty="0" smtClean="0"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latin typeface="Times New Roman"/>
                <a:cs typeface="Times New Roman"/>
              </a:rPr>
              <a:t>i</a:t>
            </a:r>
            <a:r>
              <a:rPr sz="1800" b="1" spc="14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er</a:t>
            </a:r>
            <a:r>
              <a:rPr sz="1800" b="1" spc="0" dirty="0" smtClean="0">
                <a:latin typeface="Times New Roman"/>
                <a:cs typeface="Times New Roman"/>
              </a:rPr>
              <a:t>irl</a:t>
            </a:r>
            <a:r>
              <a:rPr sz="1800" b="1" spc="-14" dirty="0" smtClean="0">
                <a:latin typeface="Times New Roman"/>
                <a:cs typeface="Times New Roman"/>
              </a:rPr>
              <a:t>o</a:t>
            </a:r>
            <a:r>
              <a:rPr sz="1800" b="1" spc="0" dirty="0" smtClean="0">
                <a:latin typeface="Times New Roman"/>
                <a:cs typeface="Times New Roman"/>
              </a:rPr>
              <a:t>s.</a:t>
            </a:r>
            <a:r>
              <a:rPr sz="1800" b="1" spc="3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En la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stic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ó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ter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ie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la</a:t>
            </a:r>
            <a:r>
              <a:rPr sz="1800" spc="4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le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14" dirty="0" smtClean="0">
                <a:latin typeface="Times New Roman"/>
                <a:cs typeface="Times New Roman"/>
              </a:rPr>
              <a:t> g</a:t>
            </a:r>
            <a:r>
              <a:rPr sz="1800" spc="0" dirty="0" smtClean="0">
                <a:latin typeface="Times New Roman"/>
                <a:cs typeface="Times New Roman"/>
              </a:rPr>
              <a:t>lá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9" dirty="0" smtClean="0">
                <a:latin typeface="Times New Roman"/>
                <a:cs typeface="Times New Roman"/>
              </a:rPr>
              <a:t>du</a:t>
            </a:r>
            <a:r>
              <a:rPr sz="1800" spc="0" dirty="0" smtClean="0">
                <a:latin typeface="Times New Roman"/>
                <a:cs typeface="Times New Roman"/>
              </a:rPr>
              <a:t>las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les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14" dirty="0" smtClean="0">
                <a:latin typeface="Times New Roman"/>
                <a:cs typeface="Times New Roman"/>
              </a:rPr>
              <a:t>b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la.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En la </a:t>
            </a:r>
            <a:r>
              <a:rPr sz="1800" spc="14" dirty="0" smtClean="0">
                <a:latin typeface="Times New Roman"/>
                <a:cs typeface="Times New Roman"/>
              </a:rPr>
              <a:t>b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s</a:t>
            </a:r>
            <a:r>
              <a:rPr sz="1800" spc="4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du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z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ño</a:t>
            </a:r>
            <a:r>
              <a:rPr sz="1800" spc="0" dirty="0" smtClean="0">
                <a:latin typeface="Times New Roman"/>
                <a:cs typeface="Times New Roman"/>
              </a:rPr>
              <a:t>s.</a:t>
            </a:r>
            <a:r>
              <a:rPr sz="1800" spc="-139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is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5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 </a:t>
            </a:r>
            <a:r>
              <a:rPr sz="1800" spc="9" dirty="0" smtClean="0">
                <a:latin typeface="Times New Roman"/>
                <a:cs typeface="Times New Roman"/>
              </a:rPr>
              <a:t>hu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d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 y</a:t>
            </a:r>
            <a:r>
              <a:rPr sz="1800" spc="-4" dirty="0" smtClean="0">
                <a:latin typeface="Times New Roman"/>
                <a:cs typeface="Times New Roman"/>
              </a:rPr>
              <a:t> e</a:t>
            </a:r>
            <a:r>
              <a:rPr sz="1800" spc="-14" dirty="0" smtClean="0">
                <a:latin typeface="Times New Roman"/>
                <a:cs typeface="Times New Roman"/>
              </a:rPr>
              <a:t>x</a:t>
            </a:r>
            <a:r>
              <a:rPr sz="1800" spc="9" dirty="0" smtClean="0">
                <a:latin typeface="Times New Roman"/>
                <a:cs typeface="Times New Roman"/>
              </a:rPr>
              <a:t>pu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9" dirty="0" smtClean="0">
                <a:latin typeface="Times New Roman"/>
                <a:cs typeface="Times New Roman"/>
              </a:rPr>
              <a:t>un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z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sti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s.</a:t>
            </a:r>
            <a:r>
              <a:rPr sz="1800" spc="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to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stá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sti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3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(</a:t>
            </a:r>
            <a:r>
              <a:rPr sz="1800" b="1" u="heavy" spc="39" dirty="0" smtClean="0">
                <a:latin typeface="Times New Roman"/>
                <a:cs typeface="Times New Roman"/>
              </a:rPr>
              <a:t> </a:t>
            </a:r>
            <a:r>
              <a:rPr sz="1800" b="1" u="heavy" spc="0" dirty="0" smtClean="0">
                <a:latin typeface="Times New Roman"/>
                <a:cs typeface="Times New Roman"/>
              </a:rPr>
              <a:t>D</a:t>
            </a:r>
            <a:r>
              <a:rPr sz="1800" b="1" u="heavy" spc="-14" dirty="0" smtClean="0">
                <a:latin typeface="Times New Roman"/>
                <a:cs typeface="Times New Roman"/>
              </a:rPr>
              <a:t>e</a:t>
            </a:r>
            <a:r>
              <a:rPr sz="1800" b="1" u="heavy" spc="9" dirty="0" smtClean="0">
                <a:latin typeface="Times New Roman"/>
                <a:cs typeface="Times New Roman"/>
              </a:rPr>
              <a:t>g</a:t>
            </a:r>
            <a:r>
              <a:rPr sz="1800" b="1" u="heavy" spc="0" dirty="0" smtClean="0">
                <a:latin typeface="Times New Roman"/>
                <a:cs typeface="Times New Roman"/>
              </a:rPr>
              <a:t>l</a:t>
            </a:r>
            <a:r>
              <a:rPr sz="1800" b="1" u="heavy" spc="-14" dirty="0" smtClean="0">
                <a:latin typeface="Times New Roman"/>
                <a:cs typeface="Times New Roman"/>
              </a:rPr>
              <a:t>u</a:t>
            </a:r>
            <a:r>
              <a:rPr sz="1800" b="1" u="heavy" spc="-9" dirty="0" smtClean="0">
                <a:latin typeface="Times New Roman"/>
                <a:cs typeface="Times New Roman"/>
              </a:rPr>
              <a:t>c</a:t>
            </a:r>
            <a:r>
              <a:rPr sz="1800" b="1" u="heavy" spc="0" dirty="0" smtClean="0">
                <a:latin typeface="Times New Roman"/>
                <a:cs typeface="Times New Roman"/>
              </a:rPr>
              <a:t>i</a:t>
            </a:r>
            <a:r>
              <a:rPr sz="1800" b="1" u="heavy" spc="-9" dirty="0" smtClean="0">
                <a:latin typeface="Times New Roman"/>
                <a:cs typeface="Times New Roman"/>
              </a:rPr>
              <a:t>ó</a:t>
            </a:r>
            <a:r>
              <a:rPr sz="1800" b="1" u="heavy" spc="-19" dirty="0" smtClean="0">
                <a:latin typeface="Times New Roman"/>
                <a:cs typeface="Times New Roman"/>
              </a:rPr>
              <a:t>n</a:t>
            </a:r>
            <a:r>
              <a:rPr sz="1800" b="1" u="heavy" spc="0" dirty="0" smtClean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8836" y="4450842"/>
            <a:ext cx="1021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048799" y="4450842"/>
            <a:ext cx="1013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487830" y="4450842"/>
            <a:ext cx="1013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021803" y="4450842"/>
            <a:ext cx="1139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610015" y="4450842"/>
            <a:ext cx="1013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1631" y="6310477"/>
            <a:ext cx="624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1076" y="1833562"/>
            <a:ext cx="4032250" cy="453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1750" y="1833499"/>
            <a:ext cx="323850" cy="1090676"/>
          </a:xfrm>
          <a:custGeom>
            <a:avLst/>
            <a:gdLst/>
            <a:ahLst/>
            <a:cxnLst/>
            <a:rect l="l" t="t" r="r" b="b"/>
            <a:pathLst>
              <a:path w="323850" h="1090676">
                <a:moveTo>
                  <a:pt x="323850" y="1090676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6026" y="1989201"/>
            <a:ext cx="0" cy="934974"/>
          </a:xfrm>
          <a:custGeom>
            <a:avLst/>
            <a:gdLst/>
            <a:ahLst/>
            <a:cxnLst/>
            <a:rect l="l" t="t" r="r" b="b"/>
            <a:pathLst>
              <a:path h="934974">
                <a:moveTo>
                  <a:pt x="0" y="934974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6751" y="1989201"/>
            <a:ext cx="71374" cy="792099"/>
          </a:xfrm>
          <a:custGeom>
            <a:avLst/>
            <a:gdLst/>
            <a:ahLst/>
            <a:cxnLst/>
            <a:rect l="l" t="t" r="r" b="b"/>
            <a:pathLst>
              <a:path w="71374" h="792099">
                <a:moveTo>
                  <a:pt x="0" y="792099"/>
                </a:moveTo>
                <a:lnTo>
                  <a:pt x="7137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551" y="1695450"/>
            <a:ext cx="539750" cy="1373251"/>
          </a:xfrm>
          <a:custGeom>
            <a:avLst/>
            <a:gdLst/>
            <a:ahLst/>
            <a:cxnLst/>
            <a:rect l="l" t="t" r="r" b="b"/>
            <a:pathLst>
              <a:path w="539750" h="1373251">
                <a:moveTo>
                  <a:pt x="0" y="1373251"/>
                </a:moveTo>
                <a:lnTo>
                  <a:pt x="5397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7875" y="2457450"/>
            <a:ext cx="757301" cy="1116076"/>
          </a:xfrm>
          <a:custGeom>
            <a:avLst/>
            <a:gdLst/>
            <a:ahLst/>
            <a:cxnLst/>
            <a:rect l="l" t="t" r="r" b="b"/>
            <a:pathLst>
              <a:path w="757301" h="1116076">
                <a:moveTo>
                  <a:pt x="0" y="1116076"/>
                </a:moveTo>
                <a:lnTo>
                  <a:pt x="75730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5700" y="2205101"/>
            <a:ext cx="161925" cy="719074"/>
          </a:xfrm>
          <a:custGeom>
            <a:avLst/>
            <a:gdLst/>
            <a:ahLst/>
            <a:cxnLst/>
            <a:rect l="l" t="t" r="r" b="b"/>
            <a:pathLst>
              <a:path w="161925" h="719074">
                <a:moveTo>
                  <a:pt x="0" y="719074"/>
                </a:moveTo>
                <a:lnTo>
                  <a:pt x="1619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27875" y="2773299"/>
            <a:ext cx="900176" cy="1160526"/>
          </a:xfrm>
          <a:custGeom>
            <a:avLst/>
            <a:gdLst/>
            <a:ahLst/>
            <a:cxnLst/>
            <a:rect l="l" t="t" r="r" b="b"/>
            <a:pathLst>
              <a:path w="900176" h="1160526">
                <a:moveTo>
                  <a:pt x="0" y="1160526"/>
                </a:moveTo>
                <a:lnTo>
                  <a:pt x="900176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8850" y="5373751"/>
            <a:ext cx="358775" cy="719074"/>
          </a:xfrm>
          <a:custGeom>
            <a:avLst/>
            <a:gdLst/>
            <a:ahLst/>
            <a:cxnLst/>
            <a:rect l="l" t="t" r="r" b="b"/>
            <a:pathLst>
              <a:path w="358775" h="719074">
                <a:moveTo>
                  <a:pt x="0" y="0"/>
                </a:moveTo>
                <a:lnTo>
                  <a:pt x="358775" y="71907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2651" y="4437126"/>
            <a:ext cx="854075" cy="1584261"/>
          </a:xfrm>
          <a:custGeom>
            <a:avLst/>
            <a:gdLst/>
            <a:ahLst/>
            <a:cxnLst/>
            <a:rect l="l" t="t" r="r" b="b"/>
            <a:pathLst>
              <a:path w="854075" h="1584261">
                <a:moveTo>
                  <a:pt x="854075" y="0"/>
                </a:moveTo>
                <a:lnTo>
                  <a:pt x="0" y="1584261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6325" y="4941951"/>
            <a:ext cx="576326" cy="503174"/>
          </a:xfrm>
          <a:custGeom>
            <a:avLst/>
            <a:gdLst/>
            <a:ahLst/>
            <a:cxnLst/>
            <a:rect l="l" t="t" r="r" b="b"/>
            <a:pathLst>
              <a:path w="576326" h="503174">
                <a:moveTo>
                  <a:pt x="576326" y="0"/>
                </a:moveTo>
                <a:lnTo>
                  <a:pt x="0" y="50317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48326" y="4797425"/>
            <a:ext cx="287274" cy="576326"/>
          </a:xfrm>
          <a:custGeom>
            <a:avLst/>
            <a:gdLst/>
            <a:ahLst/>
            <a:cxnLst/>
            <a:rect l="l" t="t" r="r" b="b"/>
            <a:pathLst>
              <a:path w="287274" h="576326">
                <a:moveTo>
                  <a:pt x="287274" y="0"/>
                </a:moveTo>
                <a:lnTo>
                  <a:pt x="0" y="57632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00626" y="3933825"/>
            <a:ext cx="1150874" cy="569849"/>
          </a:xfrm>
          <a:custGeom>
            <a:avLst/>
            <a:gdLst/>
            <a:ahLst/>
            <a:cxnLst/>
            <a:rect l="l" t="t" r="r" b="b"/>
            <a:pathLst>
              <a:path w="1150874" h="569849">
                <a:moveTo>
                  <a:pt x="1150874" y="0"/>
                </a:moveTo>
                <a:lnTo>
                  <a:pt x="0" y="569849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30702" y="570359"/>
            <a:ext cx="4263209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-634" baseline="1432" dirty="0" smtClean="0">
                <a:solidFill>
                  <a:srgbClr val="7EDFEB"/>
                </a:solidFill>
                <a:latin typeface="Arial Black"/>
                <a:cs typeface="Arial Black"/>
              </a:rPr>
              <a:t>F</a:t>
            </a:r>
            <a:r>
              <a:rPr sz="9900" b="1" spc="0" baseline="1432" dirty="0" smtClean="0">
                <a:solidFill>
                  <a:srgbClr val="7EDFEB"/>
                </a:solidFill>
                <a:latin typeface="Arial Black"/>
                <a:cs typeface="Arial Black"/>
              </a:rPr>
              <a:t>ARINGE</a:t>
            </a:r>
            <a:endParaRPr sz="6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3665" y="1536885"/>
            <a:ext cx="2229297" cy="940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3999" marR="22905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Pa</a:t>
            </a:r>
            <a:r>
              <a:rPr sz="1200" spc="-50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  <a:p>
            <a:pPr marL="12700" marR="22905">
              <a:lnSpc>
                <a:spcPct val="95825"/>
              </a:lnSpc>
              <a:spcBef>
                <a:spcPts val="790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983234" marR="22905">
              <a:lnSpc>
                <a:spcPct val="95825"/>
              </a:lnSpc>
              <a:spcBef>
                <a:spcPts val="79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g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139570">
              <a:lnSpc>
                <a:spcPct val="95825"/>
              </a:lnSpc>
              <a:spcBef>
                <a:spcPts val="209"/>
              </a:spcBef>
            </a:pPr>
            <a:r>
              <a:rPr sz="1200" spc="-29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mí</a:t>
            </a:r>
            <a:r>
              <a:rPr sz="1200" spc="0" dirty="0" smtClean="0">
                <a:latin typeface="Times New Roman"/>
                <a:cs typeface="Times New Roman"/>
              </a:rPr>
              <a:t>gd</a:t>
            </a:r>
            <a:r>
              <a:rPr sz="1200" spc="1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la</a:t>
            </a:r>
            <a:r>
              <a:rPr sz="1200" spc="104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25" dirty="0" smtClean="0">
                <a:latin typeface="Times New Roman"/>
                <a:cs typeface="Times New Roman"/>
              </a:rPr>
              <a:t>in</a:t>
            </a:r>
            <a:r>
              <a:rPr sz="1200" spc="0" dirty="0" smtClean="0">
                <a:latin typeface="Times New Roman"/>
                <a:cs typeface="Times New Roman"/>
              </a:rPr>
              <a:t>gu</a:t>
            </a:r>
            <a:r>
              <a:rPr sz="1200" spc="1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0669" y="1614854"/>
            <a:ext cx="1735353" cy="465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x</a:t>
            </a:r>
            <a:r>
              <a:rPr sz="1200" spc="-19" dirty="0" smtClean="0">
                <a:latin typeface="Times New Roman"/>
                <a:cs typeface="Times New Roman"/>
              </a:rPr>
              <a:t>i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850010">
              <a:lnSpc>
                <a:spcPct val="95825"/>
              </a:lnSpc>
              <a:spcBef>
                <a:spcPts val="81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uc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-19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ucal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164" y="2104395"/>
            <a:ext cx="2519310" cy="1952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67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ste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ondu</a:t>
            </a:r>
            <a:r>
              <a:rPr sz="1400" spc="0" dirty="0" smtClean="0">
                <a:latin typeface="Arial"/>
                <a:cs typeface="Arial"/>
              </a:rPr>
              <a:t>cto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p</a:t>
            </a:r>
            <a:r>
              <a:rPr sz="1400" spc="0" dirty="0" smtClean="0">
                <a:latin typeface="Arial"/>
                <a:cs typeface="Arial"/>
              </a:rPr>
              <a:t>le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400" spc="-4" dirty="0" smtClean="0">
                <a:latin typeface="Arial"/>
                <a:cs typeface="Arial"/>
              </a:rPr>
              <a:t>dob</a:t>
            </a:r>
            <a:r>
              <a:rPr sz="1400" spc="0" dirty="0" smtClean="0">
                <a:latin typeface="Arial"/>
                <a:cs typeface="Arial"/>
              </a:rPr>
              <a:t>le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ció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b="1" spc="0" dirty="0" smtClean="0">
                <a:latin typeface="Arial"/>
                <a:cs typeface="Arial"/>
              </a:rPr>
              <a:t>;</a:t>
            </a:r>
            <a:r>
              <a:rPr sz="1400" b="1" spc="-14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la</a:t>
            </a:r>
            <a:r>
              <a:rPr sz="1400" b="1" spc="-1" dirty="0" smtClean="0">
                <a:latin typeface="Arial"/>
                <a:cs typeface="Arial"/>
              </a:rPr>
              <a:t> </a:t>
            </a:r>
            <a:r>
              <a:rPr sz="1400" b="1" spc="9" dirty="0" smtClean="0">
                <a:latin typeface="Arial"/>
                <a:cs typeface="Arial"/>
              </a:rPr>
              <a:t>r</a:t>
            </a:r>
            <a:r>
              <a:rPr sz="1400" b="1" spc="-4" dirty="0" smtClean="0">
                <a:latin typeface="Arial"/>
                <a:cs typeface="Arial"/>
              </a:rPr>
              <a:t>es</a:t>
            </a:r>
            <a:r>
              <a:rPr sz="1400" b="1" spc="-9" dirty="0" smtClean="0">
                <a:latin typeface="Arial"/>
                <a:cs typeface="Arial"/>
              </a:rPr>
              <a:t>p</a:t>
            </a:r>
            <a:r>
              <a:rPr sz="1400" b="1" spc="0" dirty="0" smtClean="0">
                <a:latin typeface="Arial"/>
                <a:cs typeface="Arial"/>
              </a:rPr>
              <a:t>i</a:t>
            </a:r>
            <a:r>
              <a:rPr sz="1400" b="1" spc="4" dirty="0" smtClean="0">
                <a:latin typeface="Arial"/>
                <a:cs typeface="Arial"/>
              </a:rPr>
              <a:t>r</a:t>
            </a:r>
            <a:r>
              <a:rPr sz="1400" b="1" spc="-4" dirty="0" smtClean="0">
                <a:latin typeface="Arial"/>
                <a:cs typeface="Arial"/>
              </a:rPr>
              <a:t>ac</a:t>
            </a:r>
            <a:r>
              <a:rPr sz="1400" b="1" spc="0" dirty="0" smtClean="0">
                <a:latin typeface="Arial"/>
                <a:cs typeface="Arial"/>
              </a:rPr>
              <a:t>i</a:t>
            </a:r>
            <a:r>
              <a:rPr sz="1400" b="1" spc="-14" dirty="0" smtClean="0">
                <a:latin typeface="Arial"/>
                <a:cs typeface="Arial"/>
              </a:rPr>
              <a:t>ó</a:t>
            </a:r>
            <a:r>
              <a:rPr sz="1400" b="1" spc="0" dirty="0" smtClean="0">
                <a:latin typeface="Arial"/>
                <a:cs typeface="Arial"/>
              </a:rPr>
              <a:t>n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 marR="30667">
              <a:lnSpc>
                <a:spcPct val="95825"/>
              </a:lnSpc>
              <a:spcBef>
                <a:spcPts val="70"/>
              </a:spcBef>
            </a:pPr>
            <a:r>
              <a:rPr sz="1400" b="1" spc="0" dirty="0" smtClean="0">
                <a:latin typeface="Arial"/>
                <a:cs typeface="Arial"/>
              </a:rPr>
              <a:t>la</a:t>
            </a:r>
            <a:r>
              <a:rPr sz="1400" b="1" spc="-1" dirty="0" smtClean="0">
                <a:latin typeface="Arial"/>
                <a:cs typeface="Arial"/>
              </a:rPr>
              <a:t> </a:t>
            </a:r>
            <a:r>
              <a:rPr sz="1400" b="1" spc="-14" dirty="0" smtClean="0">
                <a:latin typeface="Arial"/>
                <a:cs typeface="Arial"/>
              </a:rPr>
              <a:t>d</a:t>
            </a:r>
            <a:r>
              <a:rPr sz="1400" b="1" spc="-4" dirty="0" smtClean="0">
                <a:latin typeface="Arial"/>
                <a:cs typeface="Arial"/>
              </a:rPr>
              <a:t>e</a:t>
            </a:r>
            <a:r>
              <a:rPr sz="1400" b="1" spc="-14" dirty="0" smtClean="0">
                <a:latin typeface="Arial"/>
                <a:cs typeface="Arial"/>
              </a:rPr>
              <a:t>g</a:t>
            </a:r>
            <a:r>
              <a:rPr sz="1400" b="1" spc="0" dirty="0" smtClean="0">
                <a:latin typeface="Arial"/>
                <a:cs typeface="Arial"/>
              </a:rPr>
              <a:t>l</a:t>
            </a:r>
            <a:r>
              <a:rPr sz="1400" b="1" spc="-14" dirty="0" smtClean="0">
                <a:latin typeface="Arial"/>
                <a:cs typeface="Arial"/>
              </a:rPr>
              <a:t>u</a:t>
            </a:r>
            <a:r>
              <a:rPr sz="1400" b="1" spc="-4" dirty="0" smtClean="0">
                <a:latin typeface="Arial"/>
                <a:cs typeface="Arial"/>
              </a:rPr>
              <a:t>c</a:t>
            </a:r>
            <a:r>
              <a:rPr sz="1400" b="1" spc="0" dirty="0" smtClean="0">
                <a:latin typeface="Arial"/>
                <a:cs typeface="Arial"/>
              </a:rPr>
              <a:t>i</a:t>
            </a:r>
            <a:r>
              <a:rPr sz="1400" b="1" spc="-14" dirty="0" smtClean="0">
                <a:latin typeface="Arial"/>
                <a:cs typeface="Arial"/>
              </a:rPr>
              <a:t>ón</a:t>
            </a:r>
            <a:r>
              <a:rPr sz="1400" b="1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89534">
              <a:lnSpc>
                <a:spcPct val="100041"/>
              </a:lnSpc>
              <a:spcBef>
                <a:spcPts val="405"/>
              </a:spcBef>
            </a:pPr>
            <a:r>
              <a:rPr sz="1400" spc="0" dirty="0" smtClean="0">
                <a:latin typeface="Arial"/>
                <a:cs typeface="Arial"/>
              </a:rPr>
              <a:t>Du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deg</a:t>
            </a:r>
            <a:r>
              <a:rPr sz="1400" spc="0" dirty="0" smtClean="0">
                <a:latin typeface="Arial"/>
                <a:cs typeface="Arial"/>
              </a:rPr>
              <a:t>luci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</a:t>
            </a:r>
            <a:r>
              <a:rPr sz="1400" spc="-4" dirty="0" smtClean="0">
                <a:latin typeface="Arial"/>
                <a:cs typeface="Arial"/>
              </a:rPr>
              <a:t>ep</a:t>
            </a:r>
            <a:r>
              <a:rPr sz="1400" spc="0" dirty="0" smtClean="0">
                <a:latin typeface="Arial"/>
                <a:cs typeface="Arial"/>
              </a:rPr>
              <a:t>igl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tis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cl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lev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ta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f</a:t>
            </a:r>
            <a:r>
              <a:rPr sz="1400" spc="-9" dirty="0" smtClean="0">
                <a:latin typeface="Arial"/>
                <a:cs typeface="Arial"/>
              </a:rPr>
              <a:t>ar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nge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Lueg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con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 c</a:t>
            </a:r>
            <a:r>
              <a:rPr sz="1400" spc="-4" dirty="0" smtClean="0">
                <a:latin typeface="Arial"/>
                <a:cs typeface="Arial"/>
              </a:rPr>
              <a:t>uerda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les,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cie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ra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lo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is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 </a:t>
            </a:r>
            <a:r>
              <a:rPr sz="1400" spc="-4" dirty="0" smtClean="0">
                <a:latin typeface="Arial"/>
                <a:cs typeface="Arial"/>
              </a:rPr>
              <a:t>dond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</a:t>
            </a:r>
            <a:r>
              <a:rPr sz="1400" spc="0" dirty="0" smtClean="0">
                <a:latin typeface="Arial"/>
                <a:cs typeface="Arial"/>
              </a:rPr>
              <a:t>sa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re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2139022"/>
            <a:ext cx="14569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822155"/>
            <a:ext cx="14569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164" y="4367027"/>
            <a:ext cx="2365843" cy="62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lo</a:t>
            </a:r>
            <a:r>
              <a:rPr sz="1400" spc="-4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is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br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z</a:t>
            </a:r>
            <a:r>
              <a:rPr sz="1400" spc="-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 marR="26517">
              <a:lnSpc>
                <a:spcPct val="95825"/>
              </a:lnSpc>
            </a:pP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to</a:t>
            </a:r>
            <a:r>
              <a:rPr sz="1400" spc="-4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2700" marR="26517">
              <a:lnSpc>
                <a:spcPct val="95825"/>
              </a:lnSpc>
              <a:spcBef>
                <a:spcPts val="70"/>
              </a:spcBef>
            </a:pP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go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4401654"/>
            <a:ext cx="14569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1549" y="4424221"/>
            <a:ext cx="4999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gua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5482" y="5288329"/>
            <a:ext cx="813765" cy="543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25" dirty="0" smtClean="0">
                <a:latin typeface="Times New Roman"/>
                <a:cs typeface="Times New Roman"/>
              </a:rPr>
              <a:t>u</a:t>
            </a:r>
            <a:r>
              <a:rPr sz="1200" spc="-19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48400" marR="160592" algn="ctr">
              <a:lnSpc>
                <a:spcPct val="95825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x</a:t>
            </a:r>
            <a:r>
              <a:rPr sz="1200" spc="-19" dirty="0" smtClean="0">
                <a:latin typeface="Times New Roman"/>
                <a:cs typeface="Times New Roman"/>
              </a:rPr>
              <a:t>il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53139" marR="165658" algn="ctr">
              <a:lnSpc>
                <a:spcPct val="95825"/>
              </a:lnSpc>
              <a:spcBef>
                <a:spcPts val="60"/>
              </a:spcBef>
            </a:pP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29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i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164" y="5306072"/>
            <a:ext cx="2311262" cy="84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D</a:t>
            </a:r>
            <a:r>
              <a:rPr sz="1400" spc="-4" dirty="0" smtClean="0">
                <a:latin typeface="Arial"/>
                <a:cs typeface="Arial"/>
              </a:rPr>
              <a:t>epend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end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gano</a:t>
            </a:r>
            <a:r>
              <a:rPr sz="1400" spc="0" dirty="0" smtClean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 marR="210835">
              <a:lnSpc>
                <a:spcPct val="100041"/>
              </a:lnSpc>
            </a:pP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cin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s,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36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-4" dirty="0" smtClean="0">
                <a:latin typeface="Arial"/>
                <a:cs typeface="Arial"/>
              </a:rPr>
              <a:t>no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3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na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, </a:t>
            </a:r>
            <a:r>
              <a:rPr sz="1400" spc="-4" dirty="0" smtClean="0">
                <a:latin typeface="Arial"/>
                <a:cs typeface="Arial"/>
              </a:rPr>
              <a:t>oro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340946"/>
            <a:ext cx="145698" cy="159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10"/>
              </a:spcBef>
            </a:pPr>
            <a:r>
              <a:rPr sz="1050" spc="0" dirty="0" smtClean="0">
                <a:solidFill>
                  <a:srgbClr val="0000D3"/>
                </a:solidFill>
                <a:latin typeface="Wingdings"/>
                <a:cs typeface="Wingdings"/>
              </a:rPr>
              <a:t>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0814" y="5432728"/>
            <a:ext cx="908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9" dirty="0" smtClean="0">
                <a:latin typeface="Times New Roman"/>
                <a:cs typeface="Times New Roman"/>
              </a:rPr>
              <a:t>h</a:t>
            </a:r>
            <a:r>
              <a:rPr sz="1200" spc="0" dirty="0" smtClean="0">
                <a:latin typeface="Times New Roman"/>
                <a:cs typeface="Times New Roman"/>
              </a:rPr>
              <a:t>ue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2692" y="6080758"/>
            <a:ext cx="588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0828" y="6152141"/>
            <a:ext cx="512375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ge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8225" y="1592326"/>
            <a:ext cx="2879725" cy="5040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312" y="1700276"/>
            <a:ext cx="4878324" cy="1569974"/>
          </a:xfrm>
          <a:custGeom>
            <a:avLst/>
            <a:gdLst/>
            <a:ahLst/>
            <a:cxnLst/>
            <a:rect l="l" t="t" r="r" b="b"/>
            <a:pathLst>
              <a:path w="4878324" h="1569974">
                <a:moveTo>
                  <a:pt x="0" y="1569974"/>
                </a:moveTo>
                <a:lnTo>
                  <a:pt x="4878324" y="1569974"/>
                </a:lnTo>
                <a:lnTo>
                  <a:pt x="4878324" y="0"/>
                </a:lnTo>
                <a:lnTo>
                  <a:pt x="0" y="0"/>
                </a:lnTo>
                <a:lnTo>
                  <a:pt x="0" y="1569974"/>
                </a:lnTo>
                <a:close/>
              </a:path>
            </a:pathLst>
          </a:custGeom>
          <a:ln w="13470">
            <a:solidFill>
              <a:srgbClr val="00AFE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8850" y="5295900"/>
            <a:ext cx="827151" cy="436562"/>
          </a:xfrm>
          <a:custGeom>
            <a:avLst/>
            <a:gdLst/>
            <a:ahLst/>
            <a:cxnLst/>
            <a:rect l="l" t="t" r="r" b="b"/>
            <a:pathLst>
              <a:path w="827151" h="436562">
                <a:moveTo>
                  <a:pt x="0" y="436562"/>
                </a:moveTo>
                <a:lnTo>
                  <a:pt x="827151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1926" y="5516626"/>
            <a:ext cx="792099" cy="433324"/>
          </a:xfrm>
          <a:custGeom>
            <a:avLst/>
            <a:gdLst/>
            <a:ahLst/>
            <a:cxnLst/>
            <a:rect l="l" t="t" r="r" b="b"/>
            <a:pathLst>
              <a:path w="792099" h="433324">
                <a:moveTo>
                  <a:pt x="792099" y="0"/>
                </a:moveTo>
                <a:lnTo>
                  <a:pt x="0" y="433324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1500" y="5445125"/>
            <a:ext cx="1008126" cy="71500"/>
          </a:xfrm>
          <a:custGeom>
            <a:avLst/>
            <a:gdLst/>
            <a:ahLst/>
            <a:cxnLst/>
            <a:rect l="l" t="t" r="r" b="b"/>
            <a:pathLst>
              <a:path w="1008126" h="71500">
                <a:moveTo>
                  <a:pt x="1008126" y="0"/>
                </a:moveTo>
                <a:lnTo>
                  <a:pt x="0" y="715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1500" y="4581525"/>
            <a:ext cx="1008126" cy="142875"/>
          </a:xfrm>
          <a:custGeom>
            <a:avLst/>
            <a:gdLst/>
            <a:ahLst/>
            <a:cxnLst/>
            <a:rect l="l" t="t" r="r" b="b"/>
            <a:pathLst>
              <a:path w="1008126" h="142875">
                <a:moveTo>
                  <a:pt x="1008126" y="14287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8551" y="4724400"/>
            <a:ext cx="576199" cy="0"/>
          </a:xfrm>
          <a:custGeom>
            <a:avLst/>
            <a:gdLst/>
            <a:ahLst/>
            <a:cxnLst/>
            <a:rect l="l" t="t" r="r" b="b"/>
            <a:pathLst>
              <a:path w="576199">
                <a:moveTo>
                  <a:pt x="0" y="0"/>
                </a:moveTo>
                <a:lnTo>
                  <a:pt x="5761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8551" y="4005326"/>
            <a:ext cx="576199" cy="215900"/>
          </a:xfrm>
          <a:custGeom>
            <a:avLst/>
            <a:gdLst/>
            <a:ahLst/>
            <a:cxnLst/>
            <a:rect l="l" t="t" r="r" b="b"/>
            <a:pathLst>
              <a:path w="576199" h="215900">
                <a:moveTo>
                  <a:pt x="0" y="215900"/>
                </a:moveTo>
                <a:lnTo>
                  <a:pt x="5761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6450" y="4005326"/>
            <a:ext cx="630301" cy="107950"/>
          </a:xfrm>
          <a:custGeom>
            <a:avLst/>
            <a:gdLst/>
            <a:ahLst/>
            <a:cxnLst/>
            <a:rect l="l" t="t" r="r" b="b"/>
            <a:pathLst>
              <a:path w="630301" h="107950">
                <a:moveTo>
                  <a:pt x="630301" y="107950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2651" y="2636901"/>
            <a:ext cx="360299" cy="144399"/>
          </a:xfrm>
          <a:custGeom>
            <a:avLst/>
            <a:gdLst/>
            <a:ahLst/>
            <a:cxnLst/>
            <a:rect l="l" t="t" r="r" b="b"/>
            <a:pathLst>
              <a:path w="360299" h="144399">
                <a:moveTo>
                  <a:pt x="0" y="144399"/>
                </a:moveTo>
                <a:lnTo>
                  <a:pt x="360299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6325" y="2486025"/>
            <a:ext cx="360425" cy="222250"/>
          </a:xfrm>
          <a:custGeom>
            <a:avLst/>
            <a:gdLst/>
            <a:ahLst/>
            <a:cxnLst/>
            <a:rect l="l" t="t" r="r" b="b"/>
            <a:pathLst>
              <a:path w="360425" h="222250">
                <a:moveTo>
                  <a:pt x="360425" y="0"/>
                </a:moveTo>
                <a:lnTo>
                  <a:pt x="0" y="22225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67304" y="198285"/>
            <a:ext cx="424921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9000" b="1" spc="14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9000" b="1" spc="0" baseline="1575" dirty="0" smtClean="0">
                <a:solidFill>
                  <a:srgbClr val="7EDFEB"/>
                </a:solidFill>
                <a:latin typeface="Arial Black"/>
                <a:cs typeface="Arial Black"/>
              </a:rPr>
              <a:t>ÓFAGO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4446" y="2543859"/>
            <a:ext cx="4996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0" dirty="0" smtClean="0">
                <a:latin typeface="Times New Roman"/>
                <a:cs typeface="Times New Roman"/>
              </a:rPr>
              <a:t>qu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5770" y="2609137"/>
            <a:ext cx="731659" cy="726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2" marR="3695" algn="ctr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ec</a:t>
            </a:r>
            <a:r>
              <a:rPr sz="1200" spc="-25" dirty="0" smtClean="0">
                <a:latin typeface="Times New Roman"/>
                <a:cs typeface="Times New Roman"/>
              </a:rPr>
              <a:t>h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 marL="100140" marR="114809" indent="3200" algn="ctr">
              <a:lnSpc>
                <a:spcPct val="100041"/>
              </a:lnSpc>
            </a:pP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1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19" dirty="0" smtClean="0">
                <a:latin typeface="Times New Roman"/>
                <a:cs typeface="Times New Roman"/>
              </a:rPr>
              <a:t>ó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0747" y="3422655"/>
            <a:ext cx="2789530" cy="2379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ste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scie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2700" marR="231410">
              <a:lnSpc>
                <a:spcPct val="100041"/>
              </a:lnSpc>
            </a:pP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á</a:t>
            </a:r>
            <a:r>
              <a:rPr sz="1400" spc="0" dirty="0" smtClean="0">
                <a:latin typeface="Arial"/>
                <a:cs typeface="Arial"/>
              </a:rPr>
              <a:t>s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áque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lu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3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er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bra</a:t>
            </a:r>
            <a:r>
              <a:rPr sz="1400" spc="0" dirty="0" smtClean="0">
                <a:latin typeface="Arial"/>
                <a:cs typeface="Arial"/>
              </a:rPr>
              <a:t>l.</a:t>
            </a:r>
            <a:endParaRPr sz="1400">
              <a:latin typeface="Arial"/>
              <a:cs typeface="Arial"/>
            </a:endParaRPr>
          </a:p>
          <a:p>
            <a:pPr marL="12700" indent="914704">
              <a:lnSpc>
                <a:spcPct val="100041"/>
              </a:lnSpc>
              <a:spcBef>
                <a:spcPts val="340"/>
              </a:spcBef>
            </a:pPr>
            <a:r>
              <a:rPr sz="1400" spc="4" dirty="0" smtClean="0">
                <a:latin typeface="Arial"/>
                <a:cs typeface="Arial"/>
              </a:rPr>
              <a:t>S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or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ad</a:t>
            </a:r>
            <a:r>
              <a:rPr sz="1400" spc="0" dirty="0" smtClean="0">
                <a:latin typeface="Arial"/>
                <a:cs typeface="Arial"/>
              </a:rPr>
              <a:t>o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fi</a:t>
            </a:r>
            <a:r>
              <a:rPr sz="1400" spc="-4" dirty="0" smtClean="0">
                <a:latin typeface="Arial"/>
                <a:cs typeface="Arial"/>
              </a:rPr>
              <a:t>bra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sc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do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s, </a:t>
            </a:r>
            <a:r>
              <a:rPr sz="1400" spc="-4" dirty="0" smtClean="0">
                <a:latin typeface="Arial"/>
                <a:cs typeface="Arial"/>
              </a:rPr>
              <a:t>Long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4" dirty="0" smtClean="0">
                <a:latin typeface="Arial"/>
                <a:cs typeface="Arial"/>
              </a:rPr>
              <a:t>ud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les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s, 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 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´</a:t>
            </a:r>
            <a:r>
              <a:rPr sz="1400" spc="0" dirty="0" smtClean="0">
                <a:latin typeface="Arial"/>
                <a:cs typeface="Arial"/>
              </a:rPr>
              <a:t>A 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é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ste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ondu</a:t>
            </a:r>
            <a:r>
              <a:rPr sz="1400" spc="0" dirty="0" smtClean="0">
                <a:latin typeface="Arial"/>
                <a:cs typeface="Arial"/>
              </a:rPr>
              <a:t>cto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los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por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do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ha</a:t>
            </a:r>
            <a:r>
              <a:rPr sz="1400" spc="0" dirty="0" smtClean="0">
                <a:latin typeface="Arial"/>
                <a:cs typeface="Arial"/>
              </a:rPr>
              <a:t>sta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tó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ag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ua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su </a:t>
            </a:r>
            <a:r>
              <a:rPr sz="1400" spc="-4" dirty="0" smtClean="0">
                <a:latin typeface="Arial"/>
                <a:cs typeface="Arial"/>
              </a:rPr>
              <a:t>pro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so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ig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stiv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3934" y="3512624"/>
            <a:ext cx="601305" cy="726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83" marR="18728" algn="ctr">
              <a:lnSpc>
                <a:spcPts val="1325"/>
              </a:lnSpc>
              <a:spcBef>
                <a:spcPts val="66"/>
              </a:spcBef>
            </a:pPr>
            <a:r>
              <a:rPr sz="1200" spc="9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ec</a:t>
            </a:r>
            <a:r>
              <a:rPr sz="1200" spc="-25" dirty="0" smtClean="0">
                <a:latin typeface="Times New Roman"/>
                <a:cs typeface="Times New Roman"/>
              </a:rPr>
              <a:t>h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indent="-8839" algn="ctr">
              <a:lnSpc>
                <a:spcPct val="100041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mi</a:t>
            </a:r>
            <a:r>
              <a:rPr sz="1200" spc="19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9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- 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qu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5230" y="3919142"/>
            <a:ext cx="1181658" cy="360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B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0" dirty="0" smtClean="0">
                <a:latin typeface="Times New Roman"/>
                <a:cs typeface="Times New Roman"/>
              </a:rPr>
              <a:t>qu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19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275082" marR="294589" algn="ctr">
              <a:lnSpc>
                <a:spcPct val="95825"/>
              </a:lnSpc>
            </a:pP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z</a:t>
            </a:r>
            <a:r>
              <a:rPr sz="1200" spc="0" dirty="0" smtClean="0">
                <a:latin typeface="Times New Roman"/>
                <a:cs typeface="Times New Roman"/>
              </a:rPr>
              <a:t>qu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8796" y="4495849"/>
            <a:ext cx="5174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5174" y="4640248"/>
            <a:ext cx="819708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5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40970" marR="148742" algn="ctr">
              <a:lnSpc>
                <a:spcPct val="95825"/>
              </a:lnSpc>
            </a:pPr>
            <a:r>
              <a:rPr sz="1200" spc="25" dirty="0" smtClean="0">
                <a:latin typeface="Times New Roman"/>
                <a:cs typeface="Times New Roman"/>
              </a:rPr>
              <a:t>to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" dirty="0" smtClean="0">
                <a:latin typeface="Times New Roman"/>
                <a:cs typeface="Times New Roman"/>
              </a:rPr>
              <a:t>ác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4482" y="5216710"/>
            <a:ext cx="630416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19" dirty="0" smtClean="0">
                <a:latin typeface="Times New Roman"/>
                <a:cs typeface="Times New Roman"/>
              </a:rPr>
              <a:t>ó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0877" y="5437681"/>
            <a:ext cx="9986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50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0606" y="5869532"/>
            <a:ext cx="4731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ca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312" y="1700276"/>
            <a:ext cx="4878324" cy="1569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031" marR="140857" indent="0" algn="ctr">
              <a:lnSpc>
                <a:spcPct val="100137"/>
              </a:lnSpc>
              <a:spcBef>
                <a:spcPts val="409"/>
              </a:spcBef>
            </a:pPr>
            <a:r>
              <a:rPr sz="1800" spc="0" dirty="0" smtClean="0">
                <a:latin typeface="Times New Roman"/>
                <a:cs typeface="Times New Roman"/>
              </a:rPr>
              <a:t>El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bo</a:t>
            </a:r>
            <a:r>
              <a:rPr sz="1800" spc="0" dirty="0" smtClean="0">
                <a:latin typeface="Times New Roman"/>
                <a:cs typeface="Times New Roman"/>
              </a:rPr>
              <a:t>lo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io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ra </a:t>
            </a:r>
            <a:r>
              <a:rPr sz="1800" spc="9" dirty="0" smtClean="0">
                <a:latin typeface="Times New Roman"/>
                <a:cs typeface="Times New Roman"/>
              </a:rPr>
              <a:t>po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3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39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r>
              <a:rPr sz="1800" b="1" spc="-14" dirty="0" smtClean="0">
                <a:latin typeface="Times New Roman"/>
                <a:cs typeface="Times New Roman"/>
              </a:rPr>
              <a:t>ó</a:t>
            </a: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-9" dirty="0" smtClean="0">
                <a:latin typeface="Times New Roman"/>
                <a:cs typeface="Times New Roman"/>
              </a:rPr>
              <a:t>a</a:t>
            </a:r>
            <a:r>
              <a:rPr sz="1800" b="1" spc="9" dirty="0" smtClean="0">
                <a:latin typeface="Times New Roman"/>
                <a:cs typeface="Times New Roman"/>
              </a:rPr>
              <a:t>g</a:t>
            </a:r>
            <a:r>
              <a:rPr sz="1800" b="1" spc="-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2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n t</a:t>
            </a:r>
            <a:r>
              <a:rPr sz="1800" spc="14" dirty="0" smtClean="0">
                <a:latin typeface="Times New Roman"/>
                <a:cs typeface="Times New Roman"/>
              </a:rPr>
              <a:t>u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 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4" dirty="0" smtClean="0">
                <a:latin typeface="Times New Roman"/>
                <a:cs typeface="Times New Roman"/>
              </a:rPr>
              <a:t>q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un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la </a:t>
            </a:r>
            <a:r>
              <a:rPr sz="1800" spc="-19" dirty="0" smtClean="0">
                <a:latin typeface="Times New Roman"/>
                <a:cs typeface="Times New Roman"/>
              </a:rPr>
              <a:t>f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ri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e</a:t>
            </a:r>
            <a:r>
              <a:rPr sz="1800" spc="0" dirty="0" smtClean="0">
                <a:latin typeface="Times New Roman"/>
                <a:cs typeface="Times New Roman"/>
              </a:rPr>
              <a:t>l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st</a:t>
            </a:r>
            <a:r>
              <a:rPr sz="1800" spc="4" dirty="0" smtClean="0">
                <a:latin typeface="Times New Roman"/>
                <a:cs typeface="Times New Roman"/>
              </a:rPr>
              <a:t>ó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34" dirty="0" smtClean="0">
                <a:latin typeface="Times New Roman"/>
                <a:cs typeface="Times New Roman"/>
              </a:rPr>
              <a:t> 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ia</a:t>
            </a:r>
            <a:r>
              <a:rPr sz="1800" spc="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2400" b="1" spc="-9" dirty="0" smtClean="0"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latin typeface="Times New Roman"/>
                <a:cs typeface="Times New Roman"/>
              </a:rPr>
              <a:t>a</a:t>
            </a:r>
            <a:r>
              <a:rPr sz="2400" b="1" spc="-9" dirty="0" smtClean="0">
                <a:latin typeface="Times New Roman"/>
                <a:cs typeface="Times New Roman"/>
              </a:rPr>
              <a:t>r</a:t>
            </a:r>
            <a:r>
              <a:rPr sz="2400" b="1" spc="4" dirty="0" smtClean="0">
                <a:latin typeface="Times New Roman"/>
                <a:cs typeface="Times New Roman"/>
              </a:rPr>
              <a:t>d</a:t>
            </a:r>
            <a:r>
              <a:rPr sz="2400" b="1" spc="0" dirty="0" smtClean="0">
                <a:latin typeface="Times New Roman"/>
                <a:cs typeface="Times New Roman"/>
              </a:rPr>
              <a:t>ia</a:t>
            </a:r>
            <a:r>
              <a:rPr sz="2400" b="1" spc="9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,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f</a:t>
            </a:r>
            <a:r>
              <a:rPr sz="1800" spc="9" dirty="0" smtClean="0">
                <a:latin typeface="Times New Roman"/>
                <a:cs typeface="Times New Roman"/>
              </a:rPr>
              <a:t>un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i</a:t>
            </a:r>
            <a:r>
              <a:rPr sz="1800" spc="14" dirty="0" smtClean="0">
                <a:latin typeface="Times New Roman"/>
                <a:cs typeface="Times New Roman"/>
              </a:rPr>
              <a:t>o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o</a:t>
            </a:r>
            <a:r>
              <a:rPr sz="1800" spc="-2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25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í</a:t>
            </a:r>
            <a:r>
              <a:rPr sz="1800" spc="1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ter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14" dirty="0" smtClean="0">
                <a:latin typeface="Times New Roman"/>
                <a:cs typeface="Times New Roman"/>
              </a:rPr>
              <a:t>v</a:t>
            </a:r>
            <a:r>
              <a:rPr sz="1800" spc="-4" dirty="0" smtClean="0">
                <a:latin typeface="Times New Roman"/>
                <a:cs typeface="Times New Roman"/>
              </a:rPr>
              <a:t>á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0" dirty="0" smtClean="0">
                <a:latin typeface="Times New Roman"/>
                <a:cs typeface="Times New Roman"/>
              </a:rPr>
              <a:t>la</a:t>
            </a:r>
            <a:r>
              <a:rPr sz="1800" spc="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qu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4" dirty="0" smtClean="0">
                <a:latin typeface="Times New Roman"/>
                <a:cs typeface="Times New Roman"/>
              </a:rPr>
              <a:t> a</a:t>
            </a:r>
            <a:r>
              <a:rPr sz="1800" spc="9" dirty="0" smtClean="0">
                <a:latin typeface="Times New Roman"/>
                <a:cs typeface="Times New Roman"/>
              </a:rPr>
              <a:t>b</a:t>
            </a:r>
            <a:r>
              <a:rPr sz="1800" spc="0" dirty="0" smtClean="0">
                <a:latin typeface="Times New Roman"/>
                <a:cs typeface="Times New Roman"/>
              </a:rPr>
              <a:t>re 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o l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-14" dirty="0" smtClean="0">
                <a:latin typeface="Times New Roman"/>
                <a:cs typeface="Times New Roman"/>
              </a:rPr>
              <a:t>g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34" dirty="0" smtClean="0">
                <a:latin typeface="Times New Roman"/>
                <a:cs typeface="Times New Roman"/>
              </a:rPr>
              <a:t>m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9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to</a:t>
            </a:r>
            <a:r>
              <a:rPr sz="1800" spc="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se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ci</a:t>
            </a:r>
            <a:r>
              <a:rPr sz="1800" spc="-9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rra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c</a:t>
            </a:r>
            <a:r>
              <a:rPr sz="1800" spc="9" dirty="0" smtClean="0">
                <a:latin typeface="Times New Roman"/>
                <a:cs typeface="Times New Roman"/>
              </a:rPr>
              <a:t>u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nd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34" dirty="0" smtClean="0">
                <a:latin typeface="Times New Roman"/>
                <a:cs typeface="Times New Roman"/>
              </a:rPr>
              <a:t> </a:t>
            </a:r>
            <a:r>
              <a:rPr sz="1800" spc="-39" dirty="0" smtClean="0">
                <a:latin typeface="Times New Roman"/>
                <a:cs typeface="Times New Roman"/>
              </a:rPr>
              <a:t>y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4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9" dirty="0" smtClean="0">
                <a:latin typeface="Times New Roman"/>
                <a:cs typeface="Times New Roman"/>
              </a:rPr>
              <a:t>p</a:t>
            </a:r>
            <a:r>
              <a:rPr sz="1800" spc="-9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4" dirty="0" smtClean="0">
                <a:latin typeface="Times New Roman"/>
                <a:cs typeface="Times New Roman"/>
              </a:rPr>
              <a:t>a</a:t>
            </a:r>
            <a:r>
              <a:rPr sz="1800" spc="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48551" y="4584700"/>
            <a:ext cx="5761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1651" y="1700149"/>
            <a:ext cx="3011424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5801" y="4053681"/>
            <a:ext cx="46037" cy="0"/>
          </a:xfrm>
          <a:custGeom>
            <a:avLst/>
            <a:gdLst/>
            <a:ahLst/>
            <a:cxnLst/>
            <a:rect l="l" t="t" r="r" b="b"/>
            <a:pathLst>
              <a:path w="46037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473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1701" y="3573462"/>
            <a:ext cx="647700" cy="935037"/>
          </a:xfrm>
          <a:custGeom>
            <a:avLst/>
            <a:gdLst/>
            <a:ahLst/>
            <a:cxnLst/>
            <a:rect l="l" t="t" r="r" b="b"/>
            <a:pathLst>
              <a:path w="647700" h="935037">
                <a:moveTo>
                  <a:pt x="0" y="935037"/>
                </a:moveTo>
                <a:lnTo>
                  <a:pt x="647700" y="935037"/>
                </a:lnTo>
                <a:lnTo>
                  <a:pt x="64770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987" y="3560826"/>
            <a:ext cx="3554349" cy="1079500"/>
          </a:xfrm>
          <a:custGeom>
            <a:avLst/>
            <a:gdLst/>
            <a:ahLst/>
            <a:cxnLst/>
            <a:rect l="l" t="t" r="r" b="b"/>
            <a:pathLst>
              <a:path w="3554349" h="1079500">
                <a:moveTo>
                  <a:pt x="0" y="1079500"/>
                </a:moveTo>
                <a:lnTo>
                  <a:pt x="3554349" y="1079500"/>
                </a:lnTo>
                <a:lnTo>
                  <a:pt x="3554349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ln w="53881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700" y="1844675"/>
            <a:ext cx="288925" cy="144525"/>
          </a:xfrm>
          <a:custGeom>
            <a:avLst/>
            <a:gdLst/>
            <a:ahLst/>
            <a:cxnLst/>
            <a:rect l="l" t="t" r="r" b="b"/>
            <a:pathLst>
              <a:path w="288925" h="144525">
                <a:moveTo>
                  <a:pt x="0" y="144525"/>
                </a:moveTo>
                <a:lnTo>
                  <a:pt x="2889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8625" y="1700276"/>
            <a:ext cx="684276" cy="865124"/>
          </a:xfrm>
          <a:custGeom>
            <a:avLst/>
            <a:gdLst/>
            <a:ahLst/>
            <a:cxnLst/>
            <a:rect l="l" t="t" r="r" b="b"/>
            <a:pathLst>
              <a:path w="684276" h="865124">
                <a:moveTo>
                  <a:pt x="0" y="865124"/>
                </a:moveTo>
                <a:lnTo>
                  <a:pt x="684276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0851" y="1700276"/>
            <a:ext cx="431800" cy="360299"/>
          </a:xfrm>
          <a:custGeom>
            <a:avLst/>
            <a:gdLst/>
            <a:ahLst/>
            <a:cxnLst/>
            <a:rect l="l" t="t" r="r" b="b"/>
            <a:pathLst>
              <a:path w="431800" h="360299">
                <a:moveTo>
                  <a:pt x="0" y="360299"/>
                </a:moveTo>
                <a:lnTo>
                  <a:pt x="43180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9626" y="1844675"/>
            <a:ext cx="1188974" cy="647700"/>
          </a:xfrm>
          <a:custGeom>
            <a:avLst/>
            <a:gdLst/>
            <a:ahLst/>
            <a:cxnLst/>
            <a:rect l="l" t="t" r="r" b="b"/>
            <a:pathLst>
              <a:path w="1188974" h="647700">
                <a:moveTo>
                  <a:pt x="0" y="647700"/>
                </a:moveTo>
                <a:lnTo>
                  <a:pt x="118897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5526" y="1844675"/>
            <a:ext cx="973074" cy="863600"/>
          </a:xfrm>
          <a:custGeom>
            <a:avLst/>
            <a:gdLst/>
            <a:ahLst/>
            <a:cxnLst/>
            <a:rect l="l" t="t" r="r" b="b"/>
            <a:pathLst>
              <a:path w="973074" h="863600">
                <a:moveTo>
                  <a:pt x="0" y="863600"/>
                </a:moveTo>
                <a:lnTo>
                  <a:pt x="973074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27875" y="1881124"/>
            <a:ext cx="720725" cy="1116076"/>
          </a:xfrm>
          <a:custGeom>
            <a:avLst/>
            <a:gdLst/>
            <a:ahLst/>
            <a:cxnLst/>
            <a:rect l="l" t="t" r="r" b="b"/>
            <a:pathLst>
              <a:path w="720725" h="1116076">
                <a:moveTo>
                  <a:pt x="0" y="1116076"/>
                </a:moveTo>
                <a:lnTo>
                  <a:pt x="7207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96251" y="2168525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5825" y="3176524"/>
            <a:ext cx="857250" cy="252475"/>
          </a:xfrm>
          <a:custGeom>
            <a:avLst/>
            <a:gdLst/>
            <a:ahLst/>
            <a:cxnLst/>
            <a:rect l="l" t="t" r="r" b="b"/>
            <a:pathLst>
              <a:path w="857250" h="252475">
                <a:moveTo>
                  <a:pt x="0" y="252475"/>
                </a:moveTo>
                <a:lnTo>
                  <a:pt x="85725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62825" y="3860800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>
                <a:moveTo>
                  <a:pt x="0" y="0"/>
                </a:moveTo>
                <a:lnTo>
                  <a:pt x="593725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8551" y="3789426"/>
            <a:ext cx="715899" cy="647700"/>
          </a:xfrm>
          <a:custGeom>
            <a:avLst/>
            <a:gdLst/>
            <a:ahLst/>
            <a:cxnLst/>
            <a:rect l="l" t="t" r="r" b="b"/>
            <a:pathLst>
              <a:path w="715899" h="647700">
                <a:moveTo>
                  <a:pt x="0" y="0"/>
                </a:moveTo>
                <a:lnTo>
                  <a:pt x="715899" y="64770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6751" y="4100449"/>
            <a:ext cx="611124" cy="408050"/>
          </a:xfrm>
          <a:custGeom>
            <a:avLst/>
            <a:gdLst/>
            <a:ahLst/>
            <a:cxnLst/>
            <a:rect l="l" t="t" r="r" b="b"/>
            <a:pathLst>
              <a:path w="611124" h="408050">
                <a:moveTo>
                  <a:pt x="0" y="0"/>
                </a:moveTo>
                <a:lnTo>
                  <a:pt x="611124" y="40805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4951" y="4113276"/>
            <a:ext cx="215900" cy="527050"/>
          </a:xfrm>
          <a:custGeom>
            <a:avLst/>
            <a:gdLst/>
            <a:ahLst/>
            <a:cxnLst/>
            <a:rect l="l" t="t" r="r" b="b"/>
            <a:pathLst>
              <a:path w="215900" h="527050">
                <a:moveTo>
                  <a:pt x="0" y="0"/>
                </a:moveTo>
                <a:lnTo>
                  <a:pt x="215900" y="52705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9401" y="3860800"/>
            <a:ext cx="828675" cy="252475"/>
          </a:xfrm>
          <a:custGeom>
            <a:avLst/>
            <a:gdLst/>
            <a:ahLst/>
            <a:cxnLst/>
            <a:rect l="l" t="t" r="r" b="b"/>
            <a:pathLst>
              <a:path w="828675" h="252475">
                <a:moveTo>
                  <a:pt x="828675" y="252475"/>
                </a:moveTo>
                <a:lnTo>
                  <a:pt x="0" y="0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78500" y="2997200"/>
            <a:ext cx="0" cy="792226"/>
          </a:xfrm>
          <a:custGeom>
            <a:avLst/>
            <a:gdLst/>
            <a:ahLst/>
            <a:cxnLst/>
            <a:rect l="l" t="t" r="r" b="b"/>
            <a:pathLst>
              <a:path h="792226">
                <a:moveTo>
                  <a:pt x="0" y="0"/>
                </a:moveTo>
                <a:lnTo>
                  <a:pt x="0" y="792226"/>
                </a:lnTo>
              </a:path>
            </a:pathLst>
          </a:custGeom>
          <a:ln w="179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35600" y="3275838"/>
            <a:ext cx="350647" cy="124333"/>
          </a:xfrm>
          <a:custGeom>
            <a:avLst/>
            <a:gdLst/>
            <a:ahLst/>
            <a:cxnLst/>
            <a:rect l="l" t="t" r="r" b="b"/>
            <a:pathLst>
              <a:path w="350647" h="124333">
                <a:moveTo>
                  <a:pt x="13842" y="36957"/>
                </a:moveTo>
                <a:lnTo>
                  <a:pt x="33346" y="42989"/>
                </a:lnTo>
                <a:lnTo>
                  <a:pt x="347472" y="124333"/>
                </a:lnTo>
                <a:lnTo>
                  <a:pt x="350647" y="112140"/>
                </a:lnTo>
                <a:lnTo>
                  <a:pt x="36345" y="30633"/>
                </a:lnTo>
                <a:lnTo>
                  <a:pt x="13715" y="24764"/>
                </a:lnTo>
                <a:lnTo>
                  <a:pt x="10540" y="37084"/>
                </a:lnTo>
                <a:lnTo>
                  <a:pt x="70358" y="97536"/>
                </a:lnTo>
                <a:lnTo>
                  <a:pt x="72771" y="100075"/>
                </a:lnTo>
                <a:lnTo>
                  <a:pt x="76835" y="100075"/>
                </a:lnTo>
                <a:lnTo>
                  <a:pt x="81787" y="94996"/>
                </a:lnTo>
                <a:lnTo>
                  <a:pt x="81787" y="91059"/>
                </a:lnTo>
                <a:lnTo>
                  <a:pt x="79248" y="88519"/>
                </a:lnTo>
                <a:lnTo>
                  <a:pt x="33346" y="42989"/>
                </a:lnTo>
                <a:lnTo>
                  <a:pt x="13842" y="36957"/>
                </a:lnTo>
                <a:lnTo>
                  <a:pt x="16637" y="26415"/>
                </a:lnTo>
                <a:lnTo>
                  <a:pt x="24301" y="34018"/>
                </a:lnTo>
                <a:lnTo>
                  <a:pt x="13842" y="36957"/>
                </a:lnTo>
                <a:close/>
              </a:path>
              <a:path w="350647" h="124333">
                <a:moveTo>
                  <a:pt x="102235" y="1904"/>
                </a:moveTo>
                <a:lnTo>
                  <a:pt x="98678" y="0"/>
                </a:lnTo>
                <a:lnTo>
                  <a:pt x="95376" y="888"/>
                </a:lnTo>
                <a:lnTo>
                  <a:pt x="0" y="27686"/>
                </a:lnTo>
                <a:lnTo>
                  <a:pt x="70358" y="97536"/>
                </a:lnTo>
                <a:lnTo>
                  <a:pt x="10540" y="37084"/>
                </a:lnTo>
                <a:lnTo>
                  <a:pt x="13715" y="24764"/>
                </a:lnTo>
                <a:lnTo>
                  <a:pt x="36345" y="30633"/>
                </a:lnTo>
                <a:lnTo>
                  <a:pt x="98805" y="13081"/>
                </a:lnTo>
                <a:lnTo>
                  <a:pt x="102235" y="12191"/>
                </a:lnTo>
                <a:lnTo>
                  <a:pt x="104139" y="8636"/>
                </a:lnTo>
                <a:lnTo>
                  <a:pt x="103250" y="5334"/>
                </a:lnTo>
                <a:lnTo>
                  <a:pt x="102235" y="1904"/>
                </a:lnTo>
                <a:close/>
              </a:path>
              <a:path w="350647" h="124333">
                <a:moveTo>
                  <a:pt x="24301" y="34018"/>
                </a:moveTo>
                <a:lnTo>
                  <a:pt x="16637" y="26415"/>
                </a:lnTo>
                <a:lnTo>
                  <a:pt x="13842" y="36957"/>
                </a:lnTo>
                <a:lnTo>
                  <a:pt x="24301" y="34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07005" y="581063"/>
            <a:ext cx="5964478" cy="1282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640"/>
              </a:lnSpc>
              <a:spcBef>
                <a:spcPts val="332"/>
              </a:spcBef>
            </a:pPr>
            <a:r>
              <a:rPr sz="9000" b="1" spc="0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E</a:t>
            </a:r>
            <a:r>
              <a:rPr sz="9000" b="1" spc="9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S</a:t>
            </a:r>
            <a:r>
              <a:rPr sz="9000" b="1" spc="0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TÓMA</a:t>
            </a:r>
            <a:r>
              <a:rPr sz="9000" b="1" spc="-25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G</a:t>
            </a:r>
            <a:r>
              <a:rPr sz="9000" b="1" spc="0" baseline="4333" dirty="0" smtClean="0">
                <a:solidFill>
                  <a:srgbClr val="7EDFEB"/>
                </a:solidFill>
                <a:latin typeface="Arial Black"/>
                <a:cs typeface="Arial Black"/>
              </a:rPr>
              <a:t>O</a:t>
            </a:r>
            <a:endParaRPr sz="6000">
              <a:latin typeface="Arial Black"/>
              <a:cs typeface="Arial Black"/>
            </a:endParaRPr>
          </a:p>
          <a:p>
            <a:pPr marR="917575" algn="r">
              <a:lnSpc>
                <a:spcPts val="1335"/>
              </a:lnSpc>
              <a:spcBef>
                <a:spcPts val="602"/>
              </a:spcBef>
            </a:pPr>
            <a:r>
              <a:rPr sz="1800" spc="-19" baseline="-2415" dirty="0" smtClean="0">
                <a:latin typeface="Times New Roman"/>
                <a:cs typeface="Times New Roman"/>
              </a:rPr>
              <a:t>F</a:t>
            </a:r>
            <a:r>
              <a:rPr sz="1800" spc="0" baseline="-2415" dirty="0" smtClean="0">
                <a:latin typeface="Times New Roman"/>
                <a:cs typeface="Times New Roman"/>
              </a:rPr>
              <a:t>u</a:t>
            </a:r>
            <a:r>
              <a:rPr sz="1800" spc="-25" baseline="-2415" dirty="0" smtClean="0">
                <a:latin typeface="Times New Roman"/>
                <a:cs typeface="Times New Roman"/>
              </a:rPr>
              <a:t>n</a:t>
            </a:r>
            <a:r>
              <a:rPr sz="1800" spc="0" baseline="-2415" dirty="0" smtClean="0">
                <a:latin typeface="Times New Roman"/>
                <a:cs typeface="Times New Roman"/>
              </a:rPr>
              <a:t>dus</a:t>
            </a:r>
            <a:r>
              <a:rPr sz="1800" spc="25" baseline="-2415" dirty="0" smtClean="0">
                <a:latin typeface="Times New Roman"/>
                <a:cs typeface="Times New Roman"/>
              </a:rPr>
              <a:t> </a:t>
            </a:r>
            <a:r>
              <a:rPr sz="1800" spc="0" baseline="-2415" dirty="0" smtClean="0">
                <a:latin typeface="Times New Roman"/>
                <a:cs typeface="Times New Roman"/>
              </a:rPr>
              <a:t>g</a:t>
            </a:r>
            <a:r>
              <a:rPr sz="1800" spc="-4" baseline="-2415" dirty="0" smtClean="0">
                <a:latin typeface="Times New Roman"/>
                <a:cs typeface="Times New Roman"/>
              </a:rPr>
              <a:t>á</a:t>
            </a:r>
            <a:r>
              <a:rPr sz="1800" spc="-9" baseline="-2415" dirty="0" smtClean="0">
                <a:latin typeface="Times New Roman"/>
                <a:cs typeface="Times New Roman"/>
              </a:rPr>
              <a:t>s</a:t>
            </a:r>
            <a:r>
              <a:rPr sz="1800" spc="25" baseline="-2415" dirty="0" smtClean="0">
                <a:latin typeface="Times New Roman"/>
                <a:cs typeface="Times New Roman"/>
              </a:rPr>
              <a:t>t</a:t>
            </a:r>
            <a:r>
              <a:rPr sz="1800" spc="4" baseline="-2415" dirty="0" smtClean="0">
                <a:latin typeface="Times New Roman"/>
                <a:cs typeface="Times New Roman"/>
              </a:rPr>
              <a:t>r</a:t>
            </a:r>
            <a:r>
              <a:rPr sz="1800" spc="-44" baseline="-2415" dirty="0" smtClean="0">
                <a:latin typeface="Times New Roman"/>
                <a:cs typeface="Times New Roman"/>
              </a:rPr>
              <a:t>i</a:t>
            </a:r>
            <a:r>
              <a:rPr sz="1800" spc="-4" baseline="-2415" dirty="0" smtClean="0">
                <a:latin typeface="Times New Roman"/>
                <a:cs typeface="Times New Roman"/>
              </a:rPr>
              <a:t>c</a:t>
            </a:r>
            <a:r>
              <a:rPr sz="1800" spc="0" baseline="-2415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R="12700" algn="r">
              <a:lnSpc>
                <a:spcPts val="1180"/>
              </a:lnSpc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pa</a:t>
            </a:r>
            <a:r>
              <a:rPr sz="1200" spc="29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3249" y="1541702"/>
            <a:ext cx="4731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ca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1621668"/>
            <a:ext cx="3262808" cy="173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006FC0"/>
                </a:solidFill>
                <a:latin typeface="Arial"/>
                <a:cs typeface="Arial"/>
              </a:rPr>
              <a:t>bo</a:t>
            </a:r>
            <a:r>
              <a:rPr sz="1400" spc="0" dirty="0" smtClean="0">
                <a:solidFill>
                  <a:srgbClr val="006FC0"/>
                </a:solidFill>
                <a:latin typeface="Arial"/>
                <a:cs typeface="Arial"/>
              </a:rPr>
              <a:t>lo</a:t>
            </a:r>
            <a:r>
              <a:rPr sz="1400" spc="-11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spc="0" dirty="0" smtClean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1400" spc="4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400" spc="14" dirty="0" smtClean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1400" spc="-4" dirty="0" smtClean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400" spc="0" dirty="0" smtClean="0">
                <a:solidFill>
                  <a:srgbClr val="006FC0"/>
                </a:solidFill>
                <a:latin typeface="Arial"/>
                <a:cs typeface="Arial"/>
              </a:rPr>
              <a:t>ticio</a:t>
            </a:r>
            <a:r>
              <a:rPr sz="1400" spc="-46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ru</a:t>
            </a:r>
            <a:r>
              <a:rPr sz="1400" spc="-25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sig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 marR="128195">
              <a:lnSpc>
                <a:spcPct val="100041"/>
              </a:lnSpc>
            </a:pP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f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eg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ó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ago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spc="-4" dirty="0" smtClean="0">
                <a:latin typeface="Arial"/>
                <a:cs typeface="Arial"/>
              </a:rPr>
              <a:t>bo</a:t>
            </a:r>
            <a:r>
              <a:rPr sz="1400" spc="0" dirty="0" smtClean="0">
                <a:latin typeface="Arial"/>
                <a:cs typeface="Arial"/>
              </a:rPr>
              <a:t>lsa</a:t>
            </a:r>
            <a:r>
              <a:rPr sz="1400" spc="-18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sc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46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1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ed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c</a:t>
            </a:r>
            <a:r>
              <a:rPr sz="1400" spc="-4" dirty="0" smtClean="0">
                <a:latin typeface="Arial"/>
                <a:cs typeface="Arial"/>
              </a:rPr>
              <a:t>apa</a:t>
            </a:r>
            <a:r>
              <a:rPr sz="1400" spc="0" dirty="0" smtClean="0">
                <a:latin typeface="Arial"/>
                <a:cs typeface="Arial"/>
              </a:rPr>
              <a:t>cid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27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-44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30" dirty="0" smtClean="0">
                <a:latin typeface="Arial"/>
                <a:cs typeface="Arial"/>
              </a:rPr>
              <a:t> 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sa</a:t>
            </a:r>
            <a:r>
              <a:rPr sz="1400" spc="-3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re</a:t>
            </a:r>
            <a:r>
              <a:rPr sz="1400" spc="0" dirty="0" smtClean="0">
                <a:latin typeface="Arial"/>
                <a:cs typeface="Arial"/>
              </a:rPr>
              <a:t>ta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te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ju</a:t>
            </a:r>
            <a:r>
              <a:rPr sz="1400" spc="-9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gá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ico.</a:t>
            </a:r>
            <a:endParaRPr sz="1400">
              <a:latin typeface="Arial"/>
              <a:cs typeface="Arial"/>
            </a:endParaRPr>
          </a:p>
          <a:p>
            <a:pPr marL="12700" marR="49173">
              <a:lnSpc>
                <a:spcPct val="100041"/>
              </a:lnSpc>
              <a:spcBef>
                <a:spcPts val="335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ó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ago</a:t>
            </a:r>
            <a:r>
              <a:rPr sz="1400" spc="0" dirty="0" smtClean="0">
                <a:latin typeface="Arial"/>
                <a:cs typeface="Arial"/>
              </a:rPr>
              <a:t>,</a:t>
            </a:r>
            <a:r>
              <a:rPr sz="1400" spc="-5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to</a:t>
            </a:r>
            <a:r>
              <a:rPr sz="1400" spc="-4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0" dirty="0" smtClean="0">
                <a:latin typeface="Arial"/>
                <a:cs typeface="Arial"/>
              </a:rPr>
              <a:t>it</a:t>
            </a:r>
            <a:r>
              <a:rPr sz="1400" spc="-4" dirty="0" smtClean="0">
                <a:latin typeface="Arial"/>
                <a:cs typeface="Arial"/>
              </a:rPr>
              <a:t>ad</a:t>
            </a:r>
            <a:r>
              <a:rPr sz="1400" spc="0" dirty="0" smtClean="0">
                <a:latin typeface="Arial"/>
                <a:cs typeface="Arial"/>
              </a:rPr>
              <a:t>o </a:t>
            </a:r>
            <a:r>
              <a:rPr sz="1400" spc="-4" dirty="0" smtClean="0">
                <a:latin typeface="Arial"/>
                <a:cs typeface="Arial"/>
              </a:rPr>
              <a:t>ha</a:t>
            </a:r>
            <a:r>
              <a:rPr sz="1400" spc="0" dirty="0" smtClean="0">
                <a:latin typeface="Arial"/>
                <a:cs typeface="Arial"/>
              </a:rPr>
              <a:t>sta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on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er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se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n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8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pap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ad</a:t>
            </a:r>
            <a:r>
              <a:rPr sz="1400" spc="0" dirty="0" smtClean="0">
                <a:latin typeface="Arial"/>
                <a:cs typeface="Arial"/>
              </a:rPr>
              <a:t>a </a:t>
            </a:r>
            <a:r>
              <a:rPr sz="1400" b="1" spc="0" dirty="0" smtClean="0">
                <a:latin typeface="Arial"/>
                <a:cs typeface="Arial"/>
              </a:rPr>
              <a:t>QUI</a:t>
            </a:r>
            <a:r>
              <a:rPr sz="1400" b="1" spc="14" dirty="0" smtClean="0">
                <a:latin typeface="Arial"/>
                <a:cs typeface="Arial"/>
              </a:rPr>
              <a:t>M</a:t>
            </a:r>
            <a:r>
              <a:rPr sz="1400" b="1" spc="0" dirty="0" smtClean="0">
                <a:latin typeface="Arial"/>
                <a:cs typeface="Arial"/>
              </a:rPr>
              <a:t>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0723" y="1686101"/>
            <a:ext cx="5174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-39" dirty="0" smtClean="0">
                <a:latin typeface="Times New Roman"/>
                <a:cs typeface="Times New Roman"/>
              </a:rPr>
              <a:t>f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0479" y="2057712"/>
            <a:ext cx="782968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pa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19" dirty="0" smtClean="0">
                <a:latin typeface="Times New Roman"/>
                <a:cs typeface="Times New Roman"/>
              </a:rPr>
              <a:t>o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0738" y="3055288"/>
            <a:ext cx="1068273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v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 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101346" marR="111404" algn="ctr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14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tó</a:t>
            </a:r>
            <a:r>
              <a:rPr sz="1200" spc="-44" dirty="0" smtClean="0">
                <a:latin typeface="Times New Roman"/>
                <a:cs typeface="Times New Roman"/>
              </a:rPr>
              <a:t>m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3799" y="3055288"/>
            <a:ext cx="10138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po</a:t>
            </a:r>
            <a:r>
              <a:rPr sz="1200" spc="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0700" y="3631741"/>
            <a:ext cx="10167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-25" dirty="0" smtClean="0">
                <a:latin typeface="Times New Roman"/>
                <a:cs typeface="Times New Roman"/>
              </a:rPr>
              <a:t>b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du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-25" dirty="0" smtClean="0">
                <a:latin typeface="Times New Roman"/>
                <a:cs typeface="Times New Roman"/>
              </a:rPr>
              <a:t>n</a:t>
            </a:r>
            <a:r>
              <a:rPr sz="1200" spc="-4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9409" y="3847768"/>
            <a:ext cx="10388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5382" y="4435397"/>
            <a:ext cx="11431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li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gu</a:t>
            </a:r>
            <a:r>
              <a:rPr sz="1200" spc="-4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</a:t>
            </a:r>
            <a:r>
              <a:rPr sz="1200" spc="-4" dirty="0" smtClean="0">
                <a:latin typeface="Times New Roman"/>
                <a:cs typeface="Times New Roman"/>
              </a:rPr>
              <a:t>á</a:t>
            </a:r>
            <a:r>
              <a:rPr sz="1200" spc="-9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9567" y="4481498"/>
            <a:ext cx="508203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3" marR="22859">
              <a:lnSpc>
                <a:spcPts val="1325"/>
              </a:lnSpc>
              <a:spcBef>
                <a:spcPts val="66"/>
              </a:spcBef>
            </a:pPr>
            <a:r>
              <a:rPr sz="1200" spc="-25" dirty="0" smtClean="0">
                <a:latin typeface="Times New Roman"/>
                <a:cs typeface="Times New Roman"/>
              </a:rPr>
              <a:t>An</a:t>
            </a:r>
            <a:r>
              <a:rPr sz="1200" spc="25" dirty="0" smtClean="0">
                <a:latin typeface="Times New Roman"/>
                <a:cs typeface="Times New Roman"/>
              </a:rPr>
              <a:t>t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il</a:t>
            </a:r>
            <a:r>
              <a:rPr sz="1200" spc="25" dirty="0" smtClean="0">
                <a:latin typeface="Times New Roman"/>
                <a:cs typeface="Times New Roman"/>
              </a:rPr>
              <a:t>ó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-44" dirty="0" smtClean="0">
                <a:latin typeface="Times New Roman"/>
                <a:cs typeface="Times New Roman"/>
              </a:rPr>
              <a:t>i</a:t>
            </a:r>
            <a:r>
              <a:rPr sz="1200" spc="-4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7049" y="4713400"/>
            <a:ext cx="4836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44" dirty="0" smtClean="0">
                <a:latin typeface="Times New Roman"/>
                <a:cs typeface="Times New Roman"/>
              </a:rPr>
              <a:t>í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-44" dirty="0" smtClean="0">
                <a:latin typeface="Times New Roman"/>
                <a:cs typeface="Times New Roman"/>
              </a:rPr>
              <a:t>l</a:t>
            </a:r>
            <a:r>
              <a:rPr sz="1200" spc="25" dirty="0" smtClean="0">
                <a:latin typeface="Times New Roman"/>
                <a:cs typeface="Times New Roman"/>
              </a:rPr>
              <a:t>o</a:t>
            </a:r>
            <a:r>
              <a:rPr sz="1200" spc="4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823211"/>
            <a:ext cx="3241213" cy="1696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52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19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par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</a:t>
            </a:r>
            <a:r>
              <a:rPr sz="1400" spc="-25" dirty="0" smtClean="0">
                <a:latin typeface="Arial"/>
                <a:cs typeface="Arial"/>
              </a:rPr>
              <a:t>í</a:t>
            </a:r>
            <a:r>
              <a:rPr sz="1400" spc="0" dirty="0" smtClean="0">
                <a:latin typeface="Arial"/>
                <a:cs typeface="Arial"/>
              </a:rPr>
              <a:t>lo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los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400" spc="-4" dirty="0" smtClean="0">
                <a:latin typeface="Arial"/>
                <a:cs typeface="Arial"/>
              </a:rPr>
              <a:t>pene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duoden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dond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 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sf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las</a:t>
            </a:r>
            <a:r>
              <a:rPr sz="1400" spc="-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re</a:t>
            </a:r>
            <a:r>
              <a:rPr sz="1400" spc="0" dirty="0" smtClean="0">
                <a:latin typeface="Arial"/>
                <a:cs typeface="Arial"/>
              </a:rPr>
              <a:t>cio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-4" dirty="0" smtClean="0">
                <a:latin typeface="Arial"/>
                <a:cs typeface="Arial"/>
              </a:rPr>
              <a:t>pán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rea</a:t>
            </a:r>
            <a:r>
              <a:rPr sz="1400" spc="0" dirty="0" smtClean="0">
                <a:latin typeface="Arial"/>
                <a:cs typeface="Arial"/>
              </a:rPr>
              <a:t>s,</a:t>
            </a:r>
            <a:r>
              <a:rPr sz="1400" spc="-2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4" dirty="0" smtClean="0">
                <a:latin typeface="Arial"/>
                <a:cs typeface="Arial"/>
              </a:rPr>
              <a:t>te</a:t>
            </a:r>
            <a:r>
              <a:rPr sz="1400" spc="0" dirty="0" smtClean="0">
                <a:latin typeface="Arial"/>
                <a:cs typeface="Arial"/>
              </a:rPr>
              <a:t>sti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lg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</a:t>
            </a:r>
            <a:r>
              <a:rPr sz="1400" spc="-25" dirty="0" smtClean="0">
                <a:latin typeface="Arial"/>
                <a:cs typeface="Arial"/>
              </a:rPr>
              <a:t>í</a:t>
            </a:r>
            <a:r>
              <a:rPr sz="1400" spc="-4" dirty="0" smtClean="0">
                <a:latin typeface="Arial"/>
                <a:cs typeface="Arial"/>
              </a:rPr>
              <a:t>gado</a:t>
            </a:r>
            <a:r>
              <a:rPr sz="1400" spc="0" dirty="0" smtClean="0">
                <a:latin typeface="Arial"/>
                <a:cs typeface="Arial"/>
              </a:rPr>
              <a:t>, c</a:t>
            </a:r>
            <a:r>
              <a:rPr sz="1400" spc="-4" dirty="0" smtClean="0">
                <a:latin typeface="Arial"/>
                <a:cs typeface="Arial"/>
              </a:rPr>
              <a:t>on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4" dirty="0" smtClean="0">
                <a:latin typeface="Arial"/>
                <a:cs typeface="Arial"/>
              </a:rPr>
              <a:t>nuand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su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-9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ig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sti</a:t>
            </a:r>
            <a:r>
              <a:rPr sz="1400" spc="-4" dirty="0" smtClean="0">
                <a:latin typeface="Arial"/>
                <a:cs typeface="Arial"/>
              </a:rPr>
              <a:t>ó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ab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or</a:t>
            </a:r>
            <a:r>
              <a:rPr sz="1400" spc="0" dirty="0" smtClean="0">
                <a:latin typeface="Arial"/>
                <a:cs typeface="Arial"/>
              </a:rPr>
              <a:t>ció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.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 </a:t>
            </a:r>
            <a:r>
              <a:rPr sz="1400" spc="-4" dirty="0" smtClean="0">
                <a:latin typeface="Arial"/>
                <a:cs typeface="Arial"/>
              </a:rPr>
              <a:t>qu</a:t>
            </a:r>
            <a:r>
              <a:rPr sz="1400" spc="0" dirty="0" smtClean="0">
                <a:latin typeface="Arial"/>
                <a:cs typeface="Arial"/>
              </a:rPr>
              <a:t>i</a:t>
            </a:r>
            <a:r>
              <a:rPr sz="1400" spc="19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4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si</a:t>
            </a:r>
            <a:r>
              <a:rPr sz="1400" spc="-4" dirty="0" smtClean="0">
                <a:latin typeface="Arial"/>
                <a:cs typeface="Arial"/>
              </a:rPr>
              <a:t>gu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progre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and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tra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é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 in</a:t>
            </a:r>
            <a:r>
              <a:rPr sz="1400" spc="-4" dirty="0" smtClean="0">
                <a:latin typeface="Arial"/>
                <a:cs typeface="Arial"/>
              </a:rPr>
              <a:t>te</a:t>
            </a:r>
            <a:r>
              <a:rPr sz="1400" spc="0" dirty="0" smtClean="0">
                <a:latin typeface="Arial"/>
                <a:cs typeface="Arial"/>
              </a:rPr>
              <a:t>sti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7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lg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1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ha</a:t>
            </a:r>
            <a:r>
              <a:rPr sz="1400" spc="0" dirty="0" smtClean="0">
                <a:latin typeface="Arial"/>
                <a:cs typeface="Arial"/>
              </a:rPr>
              <a:t>sta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l</a:t>
            </a:r>
            <a:r>
              <a:rPr sz="1400" spc="-4" dirty="0" smtClean="0">
                <a:latin typeface="Arial"/>
                <a:cs typeface="Arial"/>
              </a:rPr>
              <a:t>ega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24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8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4" dirty="0" smtClean="0">
                <a:latin typeface="Arial"/>
                <a:cs typeface="Arial"/>
              </a:rPr>
              <a:t>te</a:t>
            </a:r>
            <a:r>
              <a:rPr sz="1400" spc="0" dirty="0" smtClean="0">
                <a:latin typeface="Arial"/>
                <a:cs typeface="Arial"/>
              </a:rPr>
              <a:t>sti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 </a:t>
            </a:r>
            <a:r>
              <a:rPr sz="1400" spc="-4" dirty="0" smtClean="0">
                <a:latin typeface="Arial"/>
                <a:cs typeface="Arial"/>
              </a:rPr>
              <a:t>g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ue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0089" y="5233309"/>
            <a:ext cx="4868505" cy="1380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0022" marR="1534742" algn="ctr">
              <a:lnSpc>
                <a:spcPts val="2135"/>
              </a:lnSpc>
              <a:spcBef>
                <a:spcPts val="106"/>
              </a:spcBef>
            </a:pPr>
            <a:r>
              <a:rPr sz="2000" b="1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0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000" b="1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RUC</a:t>
            </a:r>
            <a:r>
              <a:rPr sz="2000" b="1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URA</a:t>
            </a:r>
            <a:endParaRPr sz="2000">
              <a:latin typeface="Times New Roman"/>
              <a:cs typeface="Times New Roman"/>
            </a:endParaRPr>
          </a:p>
          <a:p>
            <a:pPr marL="14796" marR="19050" indent="-1676" algn="ctr">
              <a:lnSpc>
                <a:spcPct val="100041"/>
              </a:lnSpc>
            </a:pP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ac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7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im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7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5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ez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8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ug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 p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du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 p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mi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10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aca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1200" spc="9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10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ó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z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qu</a:t>
            </a:r>
            <a:r>
              <a:rPr sz="1200" spc="-5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da</a:t>
            </a:r>
            <a:r>
              <a:rPr sz="1200" spc="1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5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ac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7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 de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5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li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indent="0" algn="ctr">
              <a:lnSpc>
                <a:spcPct val="100041"/>
              </a:lnSpc>
            </a:pP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us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á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6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que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1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6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10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ú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que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du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us</a:t>
            </a:r>
            <a:r>
              <a:rPr sz="1200" spc="4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ugo</a:t>
            </a:r>
            <a:r>
              <a:rPr sz="1200" spc="5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á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 g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á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 que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á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12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9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10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1200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ec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12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200" spc="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1200" spc="-4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200" spc="-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3987" y="3560826"/>
            <a:ext cx="3554349" cy="107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16979" marR="108972">
              <a:lnSpc>
                <a:spcPct val="100041"/>
              </a:lnSpc>
            </a:pPr>
            <a:r>
              <a:rPr sz="1400" spc="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-12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st</a:t>
            </a:r>
            <a:r>
              <a:rPr sz="1400" spc="-9" dirty="0" smtClean="0">
                <a:latin typeface="Arial"/>
                <a:cs typeface="Arial"/>
              </a:rPr>
              <a:t>ó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ag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-26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a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b</a:t>
            </a:r>
            <a:r>
              <a:rPr sz="1400" spc="0" dirty="0" smtClean="0">
                <a:latin typeface="Arial"/>
                <a:cs typeface="Arial"/>
              </a:rPr>
              <a:t>ién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ct</a:t>
            </a:r>
            <a:r>
              <a:rPr sz="1400" spc="-9" dirty="0" smtClean="0">
                <a:latin typeface="Arial"/>
                <a:cs typeface="Arial"/>
              </a:rPr>
              <a:t>ú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-1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4" dirty="0" smtClean="0">
                <a:latin typeface="Arial"/>
                <a:cs typeface="Arial"/>
              </a:rPr>
              <a:t>o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 </a:t>
            </a:r>
            <a:r>
              <a:rPr sz="1400" spc="-4" dirty="0" smtClean="0">
                <a:latin typeface="Arial"/>
                <a:cs typeface="Arial"/>
              </a:rPr>
              <a:t>re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" dirty="0" smtClean="0">
                <a:latin typeface="Arial"/>
                <a:cs typeface="Arial"/>
              </a:rPr>
              <a:t>er</a:t>
            </a:r>
            <a:r>
              <a:rPr sz="1400" spc="0" dirty="0" smtClean="0">
                <a:latin typeface="Arial"/>
                <a:cs typeface="Arial"/>
              </a:rPr>
              <a:t>v</a:t>
            </a:r>
            <a:r>
              <a:rPr sz="1400" spc="-4" dirty="0" smtClean="0">
                <a:latin typeface="Arial"/>
                <a:cs typeface="Arial"/>
              </a:rPr>
              <a:t>or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-2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sit</a:t>
            </a:r>
            <a:r>
              <a:rPr sz="1400" spc="-4" dirty="0" smtClean="0">
                <a:latin typeface="Arial"/>
                <a:cs typeface="Arial"/>
              </a:rPr>
              <a:t>or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3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l</a:t>
            </a:r>
            <a:r>
              <a:rPr sz="1400" spc="4" dirty="0" smtClean="0">
                <a:latin typeface="Arial"/>
                <a:cs typeface="Arial"/>
              </a:rPr>
              <a:t>i</a:t>
            </a:r>
            <a:r>
              <a:rPr sz="1400" spc="14" dirty="0" smtClean="0">
                <a:latin typeface="Arial"/>
                <a:cs typeface="Arial"/>
              </a:rPr>
              <a:t>m</a:t>
            </a:r>
            <a:r>
              <a:rPr sz="1400" spc="-4" dirty="0" smtClean="0">
                <a:latin typeface="Arial"/>
                <a:cs typeface="Arial"/>
              </a:rPr>
              <a:t>en</a:t>
            </a:r>
            <a:r>
              <a:rPr sz="1400" spc="0" dirty="0" smtClean="0">
                <a:latin typeface="Arial"/>
                <a:cs typeface="Arial"/>
              </a:rPr>
              <a:t>t</a:t>
            </a:r>
            <a:r>
              <a:rPr sz="1400" spc="-9" dirty="0" smtClean="0">
                <a:latin typeface="Arial"/>
                <a:cs typeface="Arial"/>
              </a:rPr>
              <a:t>o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3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y</a:t>
            </a:r>
            <a:r>
              <a:rPr sz="1400" spc="-11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po</a:t>
            </a:r>
            <a:r>
              <a:rPr sz="1400" spc="0" dirty="0" smtClean="0">
                <a:latin typeface="Arial"/>
                <a:cs typeface="Arial"/>
              </a:rPr>
              <a:t>r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ci</a:t>
            </a:r>
            <a:r>
              <a:rPr sz="1400" spc="-4" dirty="0" smtClean="0">
                <a:latin typeface="Arial"/>
                <a:cs typeface="Arial"/>
              </a:rPr>
              <a:t>de</a:t>
            </a:r>
            <a:r>
              <a:rPr sz="1400" spc="0" dirty="0" smtClean="0">
                <a:latin typeface="Arial"/>
                <a:cs typeface="Arial"/>
              </a:rPr>
              <a:t>z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1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-4" dirty="0" smtClean="0">
                <a:latin typeface="Arial"/>
                <a:cs typeface="Arial"/>
              </a:rPr>
              <a:t>e</a:t>
            </a:r>
            <a:r>
              <a:rPr sz="1400" spc="0" dirty="0" smtClean="0">
                <a:latin typeface="Arial"/>
                <a:cs typeface="Arial"/>
              </a:rPr>
              <a:t>ci</a:t>
            </a:r>
            <a:r>
              <a:rPr sz="1400" spc="-4" dirty="0" smtClean="0">
                <a:latin typeface="Arial"/>
                <a:cs typeface="Arial"/>
              </a:rPr>
              <a:t>one</a:t>
            </a:r>
            <a:r>
              <a:rPr sz="1400" spc="0" dirty="0" smtClean="0">
                <a:latin typeface="Arial"/>
                <a:cs typeface="Arial"/>
              </a:rPr>
              <a:t>s,</a:t>
            </a:r>
            <a:r>
              <a:rPr sz="1400" spc="-13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un</a:t>
            </a:r>
            <a:r>
              <a:rPr sz="1400" spc="0" dirty="0" smtClean="0">
                <a:latin typeface="Arial"/>
                <a:cs typeface="Arial"/>
              </a:rPr>
              <a:t>a cie</a:t>
            </a:r>
            <a:r>
              <a:rPr sz="1400" spc="-9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ta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cción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4" dirty="0" smtClean="0">
                <a:latin typeface="Arial"/>
                <a:cs typeface="Arial"/>
              </a:rPr>
              <a:t>an</a:t>
            </a:r>
            <a:r>
              <a:rPr sz="1400" spc="0" dirty="0" smtClean="0">
                <a:latin typeface="Arial"/>
                <a:cs typeface="Arial"/>
              </a:rPr>
              <a:t>ti</a:t>
            </a:r>
            <a:r>
              <a:rPr sz="1400" spc="-4" dirty="0" smtClean="0">
                <a:latin typeface="Arial"/>
                <a:cs typeface="Arial"/>
              </a:rPr>
              <a:t>ba</a:t>
            </a:r>
            <a:r>
              <a:rPr sz="1400" spc="0" dirty="0" smtClean="0">
                <a:latin typeface="Arial"/>
                <a:cs typeface="Arial"/>
              </a:rPr>
              <a:t>ct</a:t>
            </a:r>
            <a:r>
              <a:rPr sz="1400" spc="-9" dirty="0" smtClean="0">
                <a:latin typeface="Arial"/>
                <a:cs typeface="Arial"/>
              </a:rPr>
              <a:t>e</a:t>
            </a:r>
            <a:r>
              <a:rPr sz="1400" spc="-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ia</a:t>
            </a:r>
            <a:r>
              <a:rPr sz="1400" spc="-9" dirty="0" smtClean="0">
                <a:latin typeface="Arial"/>
                <a:cs typeface="Arial"/>
              </a:rPr>
              <a:t>n</a:t>
            </a:r>
            <a:r>
              <a:rPr sz="1400" spc="-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</TotalTime>
  <Words>3240</Words>
  <Application>Microsoft Office PowerPoint</Application>
  <PresentationFormat>Personalizado</PresentationFormat>
  <Paragraphs>573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Bodoni MT Black</vt:lpstr>
      <vt:lpstr>Times New Roman</vt:lpstr>
      <vt:lpstr>Tw Cen MT</vt:lpstr>
      <vt:lpstr>Tw Cen MT Condensed</vt:lpstr>
      <vt:lpstr>Wingdings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Admin</dc:creator>
  <cp:lastModifiedBy>Admin</cp:lastModifiedBy>
  <cp:revision>3</cp:revision>
  <dcterms:modified xsi:type="dcterms:W3CDTF">2020-07-07T16:37:52Z</dcterms:modified>
</cp:coreProperties>
</file>