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</p:sldIdLst>
  <p:sldSz cx="10071100" cy="7797800"/>
  <p:notesSz cx="10071100" cy="77978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1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3095244"/>
            <a:ext cx="9144000" cy="4219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07719" y="1001740"/>
            <a:ext cx="7472845" cy="1752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3210" marR="271744" algn="ctr">
              <a:lnSpc>
                <a:spcPts val="4170"/>
              </a:lnSpc>
              <a:spcBef>
                <a:spcPts val="208"/>
              </a:spcBef>
            </a:pPr>
            <a:r>
              <a:rPr sz="6000" spc="4" baseline="3413" dirty="0" err="1" smtClean="0">
                <a:latin typeface="Calibri"/>
                <a:cs typeface="Calibri"/>
              </a:rPr>
              <a:t>U</a:t>
            </a:r>
            <a:r>
              <a:rPr sz="6000" spc="0" baseline="3413" dirty="0" err="1" smtClean="0">
                <a:latin typeface="Calibri"/>
                <a:cs typeface="Calibri"/>
              </a:rPr>
              <a:t>n</a:t>
            </a:r>
            <a:r>
              <a:rPr sz="6000" spc="-4" baseline="3413" dirty="0" err="1" smtClean="0">
                <a:latin typeface="Calibri"/>
                <a:cs typeface="Calibri"/>
              </a:rPr>
              <a:t>i</a:t>
            </a:r>
            <a:r>
              <a:rPr sz="6000" spc="0" baseline="3413" dirty="0" err="1" smtClean="0">
                <a:latin typeface="Calibri"/>
                <a:cs typeface="Calibri"/>
              </a:rPr>
              <a:t>d</a:t>
            </a:r>
            <a:r>
              <a:rPr sz="6000" spc="4" baseline="3413" dirty="0" err="1" smtClean="0">
                <a:latin typeface="Calibri"/>
                <a:cs typeface="Calibri"/>
              </a:rPr>
              <a:t>a</a:t>
            </a:r>
            <a:r>
              <a:rPr sz="6000" spc="0" baseline="3413" dirty="0" err="1" smtClean="0">
                <a:latin typeface="Calibri"/>
                <a:cs typeface="Calibri"/>
              </a:rPr>
              <a:t>d</a:t>
            </a:r>
            <a:r>
              <a:rPr sz="6000" spc="-131" baseline="3413" dirty="0" smtClean="0">
                <a:latin typeface="Calibri"/>
                <a:cs typeface="Calibri"/>
              </a:rPr>
              <a:t> </a:t>
            </a:r>
            <a:r>
              <a:rPr sz="6000" spc="0" baseline="3413" dirty="0" smtClean="0">
                <a:latin typeface="Calibri"/>
                <a:cs typeface="Calibri"/>
              </a:rPr>
              <a:t>II</a:t>
            </a:r>
            <a:r>
              <a:rPr lang="es-CL" sz="6000" spc="0" baseline="3413" smtClean="0">
                <a:latin typeface="Calibri"/>
                <a:cs typeface="Calibri"/>
              </a:rPr>
              <a:t>I</a:t>
            </a:r>
            <a:r>
              <a:rPr sz="6000" spc="0" baseline="3413" smtClean="0">
                <a:latin typeface="Calibri"/>
                <a:cs typeface="Calibri"/>
              </a:rPr>
              <a:t>:</a:t>
            </a:r>
            <a:r>
              <a:rPr sz="6000" spc="-30" baseline="3413" smtClean="0">
                <a:latin typeface="Calibri"/>
                <a:cs typeface="Calibri"/>
              </a:rPr>
              <a:t> </a:t>
            </a:r>
            <a:r>
              <a:rPr sz="6000" spc="-4" baseline="3413" dirty="0" smtClean="0">
                <a:latin typeface="Calibri"/>
                <a:cs typeface="Calibri"/>
              </a:rPr>
              <a:t>“</a:t>
            </a:r>
            <a:r>
              <a:rPr sz="6000" spc="0" baseline="3413" dirty="0" smtClean="0">
                <a:latin typeface="Calibri"/>
                <a:cs typeface="Calibri"/>
              </a:rPr>
              <a:t>L</a:t>
            </a:r>
            <a:r>
              <a:rPr sz="6000" spc="4" baseline="3413" dirty="0" smtClean="0">
                <a:latin typeface="Calibri"/>
                <a:cs typeface="Calibri"/>
              </a:rPr>
              <a:t>o</a:t>
            </a:r>
            <a:r>
              <a:rPr sz="6000" spc="0" baseline="3413" dirty="0" smtClean="0">
                <a:latin typeface="Calibri"/>
                <a:cs typeface="Calibri"/>
              </a:rPr>
              <a:t>s</a:t>
            </a:r>
            <a:r>
              <a:rPr sz="6000" spc="-50" baseline="3413" dirty="0" smtClean="0">
                <a:latin typeface="Calibri"/>
                <a:cs typeface="Calibri"/>
              </a:rPr>
              <a:t> </a:t>
            </a:r>
            <a:r>
              <a:rPr sz="6000" spc="0" baseline="3413" dirty="0" smtClean="0">
                <a:latin typeface="Calibri"/>
                <a:cs typeface="Calibri"/>
              </a:rPr>
              <a:t>esp</a:t>
            </a:r>
            <a:r>
              <a:rPr sz="6000" spc="4" baseline="3413" dirty="0" smtClean="0">
                <a:latin typeface="Calibri"/>
                <a:cs typeface="Calibri"/>
              </a:rPr>
              <a:t>a</a:t>
            </a:r>
            <a:r>
              <a:rPr sz="6000" spc="0" baseline="3413" dirty="0" smtClean="0">
                <a:latin typeface="Calibri"/>
                <a:cs typeface="Calibri"/>
              </a:rPr>
              <a:t>ñ</a:t>
            </a:r>
            <a:r>
              <a:rPr sz="6000" spc="4" baseline="3413" dirty="0" smtClean="0">
                <a:latin typeface="Calibri"/>
                <a:cs typeface="Calibri"/>
              </a:rPr>
              <a:t>o</a:t>
            </a:r>
            <a:r>
              <a:rPr sz="6000" spc="-4" baseline="3413" dirty="0" smtClean="0">
                <a:latin typeface="Calibri"/>
                <a:cs typeface="Calibri"/>
              </a:rPr>
              <a:t>l</a:t>
            </a:r>
            <a:r>
              <a:rPr sz="6000" spc="0" baseline="3413" dirty="0" smtClean="0">
                <a:latin typeface="Calibri"/>
                <a:cs typeface="Calibri"/>
              </a:rPr>
              <a:t>es</a:t>
            </a:r>
            <a:r>
              <a:rPr sz="6000" spc="-177" baseline="3413" dirty="0" smtClean="0">
                <a:latin typeface="Calibri"/>
                <a:cs typeface="Calibri"/>
              </a:rPr>
              <a:t> </a:t>
            </a:r>
            <a:r>
              <a:rPr sz="6000" spc="-4" baseline="3413" dirty="0" smtClean="0">
                <a:latin typeface="Calibri"/>
                <a:cs typeface="Calibri"/>
              </a:rPr>
              <a:t>ll</a:t>
            </a:r>
            <a:r>
              <a:rPr sz="6000" spc="0" baseline="3413" dirty="0" smtClean="0">
                <a:latin typeface="Calibri"/>
                <a:cs typeface="Calibri"/>
              </a:rPr>
              <a:t>e</a:t>
            </a:r>
            <a:r>
              <a:rPr sz="6000" spc="-69" baseline="3413" dirty="0" smtClean="0">
                <a:latin typeface="Calibri"/>
                <a:cs typeface="Calibri"/>
              </a:rPr>
              <a:t>g</a:t>
            </a:r>
            <a:r>
              <a:rPr sz="6000" spc="4" baseline="3413" dirty="0" smtClean="0">
                <a:latin typeface="Calibri"/>
                <a:cs typeface="Calibri"/>
              </a:rPr>
              <a:t>a</a:t>
            </a:r>
            <a:r>
              <a:rPr sz="6000" spc="0" baseline="3413" dirty="0" smtClean="0">
                <a:latin typeface="Calibri"/>
                <a:cs typeface="Calibri"/>
              </a:rPr>
              <a:t>n</a:t>
            </a:r>
            <a:r>
              <a:rPr sz="6000" spc="-112" baseline="3413" dirty="0" smtClean="0">
                <a:latin typeface="Calibri"/>
                <a:cs typeface="Calibri"/>
              </a:rPr>
              <a:t> </a:t>
            </a:r>
            <a:r>
              <a:rPr sz="6000" spc="0" baseline="3413" dirty="0" smtClean="0">
                <a:latin typeface="Calibri"/>
                <a:cs typeface="Calibri"/>
              </a:rPr>
              <a:t>a</a:t>
            </a:r>
            <a:endParaRPr sz="4000" dirty="0">
              <a:latin typeface="Calibri"/>
              <a:cs typeface="Calibri"/>
            </a:endParaRPr>
          </a:p>
          <a:p>
            <a:pPr marL="1458506" marR="1495604" algn="ctr">
              <a:lnSpc>
                <a:spcPts val="4800"/>
              </a:lnSpc>
              <a:spcBef>
                <a:spcPts val="31"/>
              </a:spcBef>
            </a:pPr>
            <a:r>
              <a:rPr sz="6000" spc="0" baseline="1365" dirty="0" err="1" smtClean="0">
                <a:latin typeface="Calibri"/>
                <a:cs typeface="Calibri"/>
              </a:rPr>
              <a:t>Amér</a:t>
            </a:r>
            <a:r>
              <a:rPr sz="6000" spc="-4" baseline="1365" dirty="0" err="1" smtClean="0">
                <a:latin typeface="Calibri"/>
                <a:cs typeface="Calibri"/>
              </a:rPr>
              <a:t>i</a:t>
            </a:r>
            <a:r>
              <a:rPr sz="6000" spc="-29" baseline="1365" dirty="0" err="1" smtClean="0">
                <a:latin typeface="Calibri"/>
                <a:cs typeface="Calibri"/>
              </a:rPr>
              <a:t>c</a:t>
            </a:r>
            <a:r>
              <a:rPr sz="6000" spc="4" baseline="1365" dirty="0" err="1" smtClean="0">
                <a:latin typeface="Calibri"/>
                <a:cs typeface="Calibri"/>
              </a:rPr>
              <a:t>a</a:t>
            </a:r>
            <a:r>
              <a:rPr lang="es-CL" sz="6000" baseline="1365" dirty="0">
                <a:latin typeface="Calibri"/>
                <a:cs typeface="Calibri"/>
              </a:rPr>
              <a:t>"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32558" y="6453823"/>
            <a:ext cx="2712974" cy="787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200"/>
              </a:lnSpc>
              <a:spcBef>
                <a:spcPts val="310"/>
              </a:spcBef>
            </a:pPr>
            <a:r>
              <a:rPr sz="6000" b="1" spc="9" dirty="0" smtClean="0">
                <a:latin typeface="Algerian"/>
                <a:cs typeface="Algerian"/>
              </a:rPr>
              <a:t>Vi</a:t>
            </a:r>
            <a:r>
              <a:rPr sz="6000" b="1" spc="4" dirty="0" smtClean="0">
                <a:latin typeface="Algerian"/>
                <a:cs typeface="Algerian"/>
              </a:rPr>
              <a:t>a</a:t>
            </a:r>
            <a:r>
              <a:rPr sz="6000" b="1" spc="9" dirty="0" smtClean="0">
                <a:latin typeface="Algerian"/>
                <a:cs typeface="Algerian"/>
              </a:rPr>
              <a:t>je</a:t>
            </a:r>
            <a:r>
              <a:rPr sz="6000" b="1" spc="0" dirty="0" smtClean="0">
                <a:latin typeface="Algerian"/>
                <a:cs typeface="Algerian"/>
              </a:rPr>
              <a:t>s</a:t>
            </a:r>
            <a:endParaRPr sz="6000">
              <a:latin typeface="Algerian"/>
              <a:cs typeface="Algeri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2522" y="6453823"/>
            <a:ext cx="1073912" cy="787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200"/>
              </a:lnSpc>
              <a:spcBef>
                <a:spcPts val="310"/>
              </a:spcBef>
            </a:pPr>
            <a:r>
              <a:rPr sz="6000" b="1" spc="4" dirty="0" smtClean="0">
                <a:latin typeface="Algerian"/>
                <a:cs typeface="Algerian"/>
              </a:rPr>
              <a:t>d</a:t>
            </a:r>
            <a:r>
              <a:rPr sz="6000" b="1" spc="0" dirty="0" smtClean="0">
                <a:latin typeface="Algerian"/>
                <a:cs typeface="Algerian"/>
              </a:rPr>
              <a:t>e</a:t>
            </a:r>
            <a:endParaRPr sz="6000">
              <a:latin typeface="Algerian"/>
              <a:cs typeface="Algeri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15710" y="6453823"/>
            <a:ext cx="2411983" cy="787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200"/>
              </a:lnSpc>
              <a:spcBef>
                <a:spcPts val="310"/>
              </a:spcBef>
            </a:pPr>
            <a:r>
              <a:rPr sz="6000" b="1" spc="4" dirty="0" smtClean="0">
                <a:latin typeface="Algerian"/>
                <a:cs typeface="Algerian"/>
              </a:rPr>
              <a:t>Co</a:t>
            </a:r>
            <a:r>
              <a:rPr sz="6000" b="1" spc="9" dirty="0" smtClean="0">
                <a:latin typeface="Algerian"/>
                <a:cs typeface="Algerian"/>
              </a:rPr>
              <a:t>l</a:t>
            </a:r>
            <a:r>
              <a:rPr sz="6000" b="1" spc="4" dirty="0" smtClean="0">
                <a:latin typeface="Algerian"/>
                <a:cs typeface="Algerian"/>
              </a:rPr>
              <a:t>ó</a:t>
            </a:r>
            <a:r>
              <a:rPr sz="6000" b="1" spc="0" dirty="0" smtClean="0">
                <a:latin typeface="Algerian"/>
                <a:cs typeface="Algerian"/>
              </a:rPr>
              <a:t>n</a:t>
            </a:r>
            <a:endParaRPr sz="6000">
              <a:latin typeface="Algerian"/>
              <a:cs typeface="Algeri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529583" y="4305300"/>
            <a:ext cx="5000244" cy="300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1238" y="1080706"/>
            <a:ext cx="8079805" cy="16197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70"/>
              </a:lnSpc>
              <a:spcBef>
                <a:spcPts val="208"/>
              </a:spcBef>
            </a:pPr>
            <a:r>
              <a:rPr sz="6000" b="1" spc="0" baseline="3413" dirty="0" smtClean="0">
                <a:latin typeface="Calibri"/>
                <a:cs typeface="Calibri"/>
              </a:rPr>
              <a:t>P</a:t>
            </a:r>
            <a:r>
              <a:rPr sz="6000" b="1" spc="-4" baseline="3413" dirty="0" smtClean="0">
                <a:latin typeface="Calibri"/>
                <a:cs typeface="Calibri"/>
              </a:rPr>
              <a:t>r</a:t>
            </a:r>
            <a:r>
              <a:rPr sz="6000" b="1" spc="0" baseline="3413" dirty="0" smtClean="0">
                <a:latin typeface="Calibri"/>
                <a:cs typeface="Calibri"/>
              </a:rPr>
              <a:t>im</a:t>
            </a:r>
            <a:r>
              <a:rPr sz="6000" b="1" spc="4" baseline="3413" dirty="0" smtClean="0">
                <a:latin typeface="Calibri"/>
                <a:cs typeface="Calibri"/>
              </a:rPr>
              <a:t>e</a:t>
            </a:r>
            <a:r>
              <a:rPr sz="6000" b="1" spc="0" baseline="3413" dirty="0" smtClean="0">
                <a:latin typeface="Calibri"/>
                <a:cs typeface="Calibri"/>
              </a:rPr>
              <a:t>r</a:t>
            </a:r>
            <a:r>
              <a:rPr sz="6000" b="1" spc="-112" baseline="3413" dirty="0" smtClean="0">
                <a:latin typeface="Calibri"/>
                <a:cs typeface="Calibri"/>
              </a:rPr>
              <a:t> </a:t>
            </a:r>
            <a:r>
              <a:rPr sz="6000" b="1" spc="4" baseline="3413" dirty="0" smtClean="0">
                <a:latin typeface="Calibri"/>
                <a:cs typeface="Calibri"/>
              </a:rPr>
              <a:t>v</a:t>
            </a:r>
            <a:r>
              <a:rPr sz="6000" b="1" spc="0" baseline="3413" dirty="0" smtClean="0">
                <a:latin typeface="Calibri"/>
                <a:cs typeface="Calibri"/>
              </a:rPr>
              <a:t>i</a:t>
            </a:r>
            <a:r>
              <a:rPr sz="6000" b="1" spc="-4" baseline="3413" dirty="0" smtClean="0">
                <a:latin typeface="Calibri"/>
                <a:cs typeface="Calibri"/>
              </a:rPr>
              <a:t>a</a:t>
            </a:r>
            <a:r>
              <a:rPr sz="6000" b="1" spc="0" baseline="3413" dirty="0" smtClean="0">
                <a:latin typeface="Calibri"/>
                <a:cs typeface="Calibri"/>
              </a:rPr>
              <a:t>j</a:t>
            </a:r>
            <a:r>
              <a:rPr sz="6000" b="1" spc="4" baseline="3413" dirty="0" smtClean="0">
                <a:latin typeface="Calibri"/>
                <a:cs typeface="Calibri"/>
              </a:rPr>
              <a:t>e</a:t>
            </a:r>
            <a:r>
              <a:rPr sz="6000" b="1" spc="0" baseline="3413" dirty="0" smtClean="0">
                <a:latin typeface="Calibri"/>
                <a:cs typeface="Calibri"/>
              </a:rPr>
              <a:t>:</a:t>
            </a:r>
            <a:r>
              <a:rPr sz="6000" b="1" spc="-89" baseline="3413" dirty="0" smtClean="0">
                <a:latin typeface="Calibri"/>
                <a:cs typeface="Calibri"/>
              </a:rPr>
              <a:t> </a:t>
            </a:r>
            <a:r>
              <a:rPr sz="6000" b="1" spc="4" baseline="3413" dirty="0" smtClean="0">
                <a:latin typeface="Calibri"/>
                <a:cs typeface="Calibri"/>
              </a:rPr>
              <a:t>v</a:t>
            </a:r>
            <a:r>
              <a:rPr sz="6000" b="1" spc="0" baseline="3413" dirty="0" smtClean="0">
                <a:latin typeface="Calibri"/>
                <a:cs typeface="Calibri"/>
              </a:rPr>
              <a:t>i</a:t>
            </a:r>
            <a:r>
              <a:rPr sz="6000" b="1" spc="-4" baseline="3413" dirty="0" smtClean="0">
                <a:latin typeface="Calibri"/>
                <a:cs typeface="Calibri"/>
              </a:rPr>
              <a:t>a</a:t>
            </a:r>
            <a:r>
              <a:rPr sz="6000" b="1" spc="0" baseline="3413" dirty="0" smtClean="0">
                <a:latin typeface="Calibri"/>
                <a:cs typeface="Calibri"/>
              </a:rPr>
              <a:t>je</a:t>
            </a:r>
            <a:r>
              <a:rPr sz="6000" b="1" spc="-68" baseline="3413" dirty="0" smtClean="0">
                <a:latin typeface="Calibri"/>
                <a:cs typeface="Calibri"/>
              </a:rPr>
              <a:t> </a:t>
            </a:r>
            <a:r>
              <a:rPr sz="6000" b="1" spc="0" baseline="3413" dirty="0" smtClean="0">
                <a:latin typeface="Calibri"/>
                <a:cs typeface="Calibri"/>
              </a:rPr>
              <a:t>de</a:t>
            </a:r>
            <a:r>
              <a:rPr sz="6000" b="1" spc="-41" baseline="3413" dirty="0" smtClean="0">
                <a:latin typeface="Calibri"/>
                <a:cs typeface="Calibri"/>
              </a:rPr>
              <a:t> </a:t>
            </a:r>
            <a:r>
              <a:rPr sz="6000" b="1" spc="0" baseline="3413" dirty="0" smtClean="0">
                <a:latin typeface="Calibri"/>
                <a:cs typeface="Calibri"/>
              </a:rPr>
              <a:t>d</a:t>
            </a:r>
            <a:r>
              <a:rPr sz="6000" b="1" spc="4" baseline="3413" dirty="0" smtClean="0">
                <a:latin typeface="Calibri"/>
                <a:cs typeface="Calibri"/>
              </a:rPr>
              <a:t>e</a:t>
            </a:r>
            <a:r>
              <a:rPr sz="6000" b="1" spc="0" baseline="3413" dirty="0" smtClean="0">
                <a:latin typeface="Calibri"/>
                <a:cs typeface="Calibri"/>
              </a:rPr>
              <a:t>s</a:t>
            </a:r>
            <a:r>
              <a:rPr sz="6000" b="1" spc="-4" baseline="3413" dirty="0" smtClean="0">
                <a:latin typeface="Calibri"/>
                <a:cs typeface="Calibri"/>
              </a:rPr>
              <a:t>c</a:t>
            </a:r>
            <a:r>
              <a:rPr sz="6000" b="1" spc="0" baseline="3413" dirty="0" smtClean="0">
                <a:latin typeface="Calibri"/>
                <a:cs typeface="Calibri"/>
              </a:rPr>
              <a:t>ub</a:t>
            </a:r>
            <a:r>
              <a:rPr sz="6000" b="1" spc="-4" baseline="3413" dirty="0" smtClean="0">
                <a:latin typeface="Calibri"/>
                <a:cs typeface="Calibri"/>
              </a:rPr>
              <a:t>r</a:t>
            </a:r>
            <a:r>
              <a:rPr sz="6000" b="1" spc="0" baseline="3413" dirty="0" smtClean="0">
                <a:latin typeface="Calibri"/>
                <a:cs typeface="Calibri"/>
              </a:rPr>
              <a:t>imi</a:t>
            </a:r>
            <a:r>
              <a:rPr sz="6000" b="1" spc="4" baseline="3413" dirty="0" smtClean="0">
                <a:latin typeface="Calibri"/>
                <a:cs typeface="Calibri"/>
              </a:rPr>
              <a:t>e</a:t>
            </a:r>
            <a:r>
              <a:rPr sz="6000" b="1" spc="-29" baseline="3413" dirty="0" smtClean="0">
                <a:latin typeface="Calibri"/>
                <a:cs typeface="Calibri"/>
              </a:rPr>
              <a:t>n</a:t>
            </a:r>
            <a:r>
              <a:rPr sz="6000" b="1" spc="-39" baseline="3413" dirty="0" smtClean="0">
                <a:latin typeface="Calibri"/>
                <a:cs typeface="Calibri"/>
              </a:rPr>
              <a:t>t</a:t>
            </a:r>
            <a:r>
              <a:rPr sz="6000" b="1" spc="0" baseline="3413" dirty="0" smtClean="0">
                <a:latin typeface="Calibri"/>
                <a:cs typeface="Calibri"/>
              </a:rPr>
              <a:t>o.</a:t>
            </a:r>
            <a:endParaRPr sz="4000">
              <a:latin typeface="Calibri"/>
              <a:cs typeface="Calibri"/>
            </a:endParaRPr>
          </a:p>
          <a:p>
            <a:pPr marL="156021" marR="76123">
              <a:lnSpc>
                <a:spcPct val="101725"/>
              </a:lnSpc>
              <a:spcBef>
                <a:spcPts val="586"/>
              </a:spcBef>
            </a:pPr>
            <a:r>
              <a:rPr sz="3200" spc="-4" dirty="0" smtClean="0">
                <a:latin typeface="Calibri"/>
                <a:cs typeface="Calibri"/>
              </a:rPr>
              <a:t>E</a:t>
            </a:r>
            <a:r>
              <a:rPr sz="3200" spc="0" dirty="0" smtClean="0">
                <a:latin typeface="Calibri"/>
                <a:cs typeface="Calibri"/>
              </a:rPr>
              <a:t>l </a:t>
            </a:r>
            <a:r>
              <a:rPr sz="3200" spc="-4" dirty="0" smtClean="0">
                <a:latin typeface="Calibri"/>
                <a:cs typeface="Calibri"/>
              </a:rPr>
              <a:t>p</a:t>
            </a:r>
            <a:r>
              <a:rPr sz="3200" spc="0" dirty="0" smtClean="0">
                <a:latin typeface="Calibri"/>
                <a:cs typeface="Calibri"/>
              </a:rPr>
              <a:t>r</a:t>
            </a:r>
            <a:r>
              <a:rPr sz="3200" spc="-4" dirty="0" smtClean="0">
                <a:latin typeface="Calibri"/>
                <a:cs typeface="Calibri"/>
              </a:rPr>
              <a:t>im</a:t>
            </a:r>
            <a:r>
              <a:rPr sz="3200" spc="0" dirty="0" smtClean="0">
                <a:latin typeface="Calibri"/>
                <a:cs typeface="Calibri"/>
              </a:rPr>
              <a:t>er</a:t>
            </a:r>
            <a:r>
              <a:rPr sz="3200" spc="4" dirty="0" smtClean="0">
                <a:latin typeface="Calibri"/>
                <a:cs typeface="Calibri"/>
              </a:rPr>
              <a:t> v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aje 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e </a:t>
            </a:r>
            <a:r>
              <a:rPr sz="3200" spc="-4" dirty="0" smtClean="0">
                <a:latin typeface="Calibri"/>
                <a:cs typeface="Calibri"/>
              </a:rPr>
              <a:t>C</a:t>
            </a:r>
            <a:r>
              <a:rPr sz="3200" spc="0" dirty="0" smtClean="0">
                <a:latin typeface="Calibri"/>
                <a:cs typeface="Calibri"/>
              </a:rPr>
              <a:t>o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ón </a:t>
            </a:r>
            <a:r>
              <a:rPr sz="3200" spc="-4" dirty="0" smtClean="0">
                <a:latin typeface="Calibri"/>
                <a:cs typeface="Calibri"/>
              </a:rPr>
              <a:t>ini</a:t>
            </a:r>
            <a:r>
              <a:rPr sz="3200" spc="0" dirty="0" smtClean="0">
                <a:latin typeface="Calibri"/>
                <a:cs typeface="Calibri"/>
              </a:rPr>
              <a:t>c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o</a:t>
            </a:r>
            <a:r>
              <a:rPr sz="3200" spc="19" dirty="0" smtClean="0">
                <a:latin typeface="Calibri"/>
                <a:cs typeface="Calibri"/>
              </a:rPr>
              <a:t> </a:t>
            </a:r>
            <a:r>
              <a:rPr sz="3200" spc="0" dirty="0" smtClean="0">
                <a:latin typeface="Calibri"/>
                <a:cs typeface="Calibri"/>
              </a:rPr>
              <a:t>en P</a:t>
            </a:r>
            <a:r>
              <a:rPr sz="3200" spc="-4" dirty="0" smtClean="0">
                <a:latin typeface="Calibri"/>
                <a:cs typeface="Calibri"/>
              </a:rPr>
              <a:t>u</a:t>
            </a:r>
            <a:r>
              <a:rPr sz="3200" spc="0" dirty="0" smtClean="0">
                <a:latin typeface="Calibri"/>
                <a:cs typeface="Calibri"/>
              </a:rPr>
              <a:t>er</a:t>
            </a:r>
            <a:r>
              <a:rPr sz="3200" spc="-39" dirty="0" smtClean="0">
                <a:latin typeface="Calibri"/>
                <a:cs typeface="Calibri"/>
              </a:rPr>
              <a:t>t</a:t>
            </a:r>
            <a:r>
              <a:rPr sz="3200" spc="0" dirty="0" smtClean="0">
                <a:latin typeface="Calibri"/>
                <a:cs typeface="Calibri"/>
              </a:rPr>
              <a:t>o 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  <a:p>
            <a:pPr marL="156021" marR="76123">
              <a:lnSpc>
                <a:spcPts val="3840"/>
              </a:lnSpc>
              <a:spcBef>
                <a:spcPts val="192"/>
              </a:spcBef>
            </a:pPr>
            <a:r>
              <a:rPr sz="4800" spc="-69" baseline="1706" dirty="0" smtClean="0">
                <a:latin typeface="Calibri"/>
                <a:cs typeface="Calibri"/>
              </a:rPr>
              <a:t>P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4" baseline="1706" dirty="0" smtClean="0">
                <a:latin typeface="Calibri"/>
                <a:cs typeface="Calibri"/>
              </a:rPr>
              <a:t>l</a:t>
            </a:r>
            <a:r>
              <a:rPr sz="4800" spc="0" baseline="1706" dirty="0" smtClean="0">
                <a:latin typeface="Calibri"/>
                <a:cs typeface="Calibri"/>
              </a:rPr>
              <a:t>os el 3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 a</a:t>
            </a:r>
            <a:r>
              <a:rPr sz="4800" spc="-19" baseline="1706" dirty="0" smtClean="0">
                <a:latin typeface="Calibri"/>
                <a:cs typeface="Calibri"/>
              </a:rPr>
              <a:t>g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39" baseline="1706" dirty="0" smtClean="0">
                <a:latin typeface="Calibri"/>
                <a:cs typeface="Calibri"/>
              </a:rPr>
              <a:t>st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 </a:t>
            </a:r>
            <a:r>
              <a:rPr sz="4800" spc="-4" baseline="1706" dirty="0" smtClean="0">
                <a:latin typeface="Calibri"/>
                <a:cs typeface="Calibri"/>
              </a:rPr>
              <a:t>149</a:t>
            </a:r>
            <a:r>
              <a:rPr sz="4800" spc="0" baseline="1706" dirty="0" smtClean="0">
                <a:latin typeface="Calibri"/>
                <a:cs typeface="Calibri"/>
              </a:rPr>
              <a:t>2</a:t>
            </a:r>
            <a:r>
              <a:rPr sz="4800" spc="14" baseline="1706" dirty="0" smtClean="0">
                <a:latin typeface="Calibri"/>
                <a:cs typeface="Calibri"/>
              </a:rPr>
              <a:t> </a:t>
            </a:r>
            <a:r>
              <a:rPr sz="4800" spc="-19" baseline="1706" dirty="0" smtClean="0">
                <a:latin typeface="Calibri"/>
                <a:cs typeface="Calibri"/>
              </a:rPr>
              <a:t>c</a:t>
            </a:r>
            <a:r>
              <a:rPr sz="4800" spc="0" baseline="1706" dirty="0" smtClean="0">
                <a:latin typeface="Calibri"/>
                <a:cs typeface="Calibri"/>
              </a:rPr>
              <a:t>on </a:t>
            </a:r>
            <a:r>
              <a:rPr sz="4800" spc="-4" baseline="1706" dirty="0" smtClean="0">
                <a:latin typeface="Calibri"/>
                <a:cs typeface="Calibri"/>
              </a:rPr>
              <a:t>un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19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fl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39" baseline="1706" dirty="0" smtClean="0">
                <a:latin typeface="Calibri"/>
                <a:cs typeface="Calibri"/>
              </a:rPr>
              <a:t>t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1659" y="1755918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4559" y="2755820"/>
            <a:ext cx="7516983" cy="1895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 smtClean="0">
                <a:latin typeface="Calibri"/>
                <a:cs typeface="Calibri"/>
              </a:rPr>
              <a:t>t</a:t>
            </a:r>
            <a:r>
              <a:rPr sz="4800" spc="-34" baseline="3413" dirty="0" smtClean="0">
                <a:latin typeface="Calibri"/>
                <a:cs typeface="Calibri"/>
              </a:rPr>
              <a:t>r</a:t>
            </a:r>
            <a:r>
              <a:rPr sz="4800" spc="0" baseline="3413" dirty="0" smtClean="0">
                <a:latin typeface="Calibri"/>
                <a:cs typeface="Calibri"/>
              </a:rPr>
              <a:t>es </a:t>
            </a:r>
            <a:r>
              <a:rPr sz="4800" spc="-4" baseline="3413" dirty="0" smtClean="0">
                <a:latin typeface="Calibri"/>
                <a:cs typeface="Calibri"/>
              </a:rPr>
              <a:t>n</a:t>
            </a:r>
            <a:r>
              <a:rPr sz="4800" spc="-44" baseline="3413" dirty="0" smtClean="0">
                <a:latin typeface="Calibri"/>
                <a:cs typeface="Calibri"/>
              </a:rPr>
              <a:t>a</a:t>
            </a:r>
            <a:r>
              <a:rPr sz="4800" spc="-29" baseline="3413" dirty="0" smtClean="0">
                <a:latin typeface="Calibri"/>
                <a:cs typeface="Calibri"/>
              </a:rPr>
              <a:t>v</a:t>
            </a:r>
            <a:r>
              <a:rPr sz="4800" spc="0" baseline="3413" dirty="0" smtClean="0">
                <a:latin typeface="Calibri"/>
                <a:cs typeface="Calibri"/>
              </a:rPr>
              <a:t>es (La</a:t>
            </a:r>
            <a:r>
              <a:rPr sz="4800" spc="4" baseline="3413" dirty="0" smtClean="0">
                <a:latin typeface="Calibri"/>
                <a:cs typeface="Calibri"/>
              </a:rPr>
              <a:t> S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25" baseline="3413" dirty="0" smtClean="0">
                <a:latin typeface="Calibri"/>
                <a:cs typeface="Calibri"/>
              </a:rPr>
              <a:t>n</a:t>
            </a:r>
            <a:r>
              <a:rPr sz="4800" spc="-39" baseline="3413" dirty="0" smtClean="0">
                <a:latin typeface="Calibri"/>
                <a:cs typeface="Calibri"/>
              </a:rPr>
              <a:t>t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M</a:t>
            </a:r>
            <a:r>
              <a:rPr sz="4800" spc="0" baseline="3413" dirty="0" smtClean="0">
                <a:latin typeface="Calibri"/>
                <a:cs typeface="Calibri"/>
              </a:rPr>
              <a:t>ar</a:t>
            </a:r>
            <a:r>
              <a:rPr sz="4800" spc="-4" baseline="3413" dirty="0" smtClean="0">
                <a:latin typeface="Calibri"/>
                <a:cs typeface="Calibri"/>
              </a:rPr>
              <a:t>í</a:t>
            </a:r>
            <a:r>
              <a:rPr sz="4800" spc="0" baseline="3413" dirty="0" smtClean="0">
                <a:latin typeface="Calibri"/>
                <a:cs typeface="Calibri"/>
              </a:rPr>
              <a:t>a,</a:t>
            </a:r>
            <a:r>
              <a:rPr sz="4800" spc="9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La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P</a:t>
            </a:r>
            <a:r>
              <a:rPr sz="4800" spc="-4" baseline="3413" dirty="0" smtClean="0">
                <a:latin typeface="Calibri"/>
                <a:cs typeface="Calibri"/>
              </a:rPr>
              <a:t>i</a:t>
            </a:r>
            <a:r>
              <a:rPr sz="4800" spc="-25" baseline="3413" dirty="0" smtClean="0">
                <a:latin typeface="Calibri"/>
                <a:cs typeface="Calibri"/>
              </a:rPr>
              <a:t>n</a:t>
            </a:r>
            <a:r>
              <a:rPr sz="4800" spc="-39" baseline="3413" dirty="0" smtClean="0">
                <a:latin typeface="Calibri"/>
                <a:cs typeface="Calibri"/>
              </a:rPr>
              <a:t>t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y </a:t>
            </a:r>
            <a:r>
              <a:rPr sz="4800" spc="-4" baseline="3413" dirty="0" smtClean="0">
                <a:latin typeface="Calibri"/>
                <a:cs typeface="Calibri"/>
              </a:rPr>
              <a:t>l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Niñ</a:t>
            </a:r>
            <a:r>
              <a:rPr sz="4800" spc="0" baseline="3413" dirty="0" smtClean="0">
                <a:latin typeface="Calibri"/>
                <a:cs typeface="Calibri"/>
              </a:rPr>
              <a:t>a.</a:t>
            </a:r>
            <a:endParaRPr sz="3200">
              <a:latin typeface="Calibri"/>
              <a:cs typeface="Calibri"/>
            </a:endParaRPr>
          </a:p>
          <a:p>
            <a:pPr marL="12700" marR="61036">
              <a:lnSpc>
                <a:spcPts val="3840"/>
              </a:lnSpc>
              <a:spcBef>
                <a:spcPts val="23"/>
              </a:spcBef>
            </a:pPr>
            <a:r>
              <a:rPr sz="4800" spc="-4" baseline="1706" dirty="0" smtClean="0">
                <a:latin typeface="Calibri"/>
                <a:cs typeface="Calibri"/>
              </a:rPr>
              <a:t>ll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-19" baseline="1706" dirty="0" smtClean="0">
                <a:latin typeface="Calibri"/>
                <a:cs typeface="Calibri"/>
              </a:rPr>
              <a:t>g</a:t>
            </a:r>
            <a:r>
              <a:rPr sz="4800" spc="0" baseline="1706" dirty="0" smtClean="0">
                <a:latin typeface="Calibri"/>
                <a:cs typeface="Calibri"/>
              </a:rPr>
              <a:t>ó a</a:t>
            </a:r>
            <a:r>
              <a:rPr sz="4800" spc="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isl</a:t>
            </a:r>
            <a:r>
              <a:rPr sz="4800" spc="0" baseline="1706" dirty="0" smtClean="0">
                <a:latin typeface="Calibri"/>
                <a:cs typeface="Calibri"/>
              </a:rPr>
              <a:t>as</a:t>
            </a:r>
            <a:r>
              <a:rPr sz="4800" spc="29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el </a:t>
            </a:r>
            <a:r>
              <a:rPr sz="4800" spc="-4" baseline="1706" dirty="0" smtClean="0">
                <a:latin typeface="Calibri"/>
                <a:cs typeface="Calibri"/>
              </a:rPr>
              <a:t>C</a:t>
            </a:r>
            <a:r>
              <a:rPr sz="4800" spc="0" baseline="1706" dirty="0" smtClean="0">
                <a:latin typeface="Calibri"/>
                <a:cs typeface="Calibri"/>
              </a:rPr>
              <a:t>ar</a:t>
            </a:r>
            <a:r>
              <a:rPr sz="4800" spc="-4" baseline="1706" dirty="0" smtClean="0">
                <a:latin typeface="Calibri"/>
                <a:cs typeface="Calibri"/>
              </a:rPr>
              <a:t>ib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25" baseline="1706" dirty="0" smtClean="0">
                <a:latin typeface="Calibri"/>
                <a:cs typeface="Calibri"/>
              </a:rPr>
              <a:t> </a:t>
            </a:r>
            <a:r>
              <a:rPr sz="4800" spc="-19" baseline="1706" dirty="0" smtClean="0">
                <a:latin typeface="Calibri"/>
                <a:cs typeface="Calibri"/>
              </a:rPr>
              <a:t>c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4" baseline="1706" dirty="0" smtClean="0">
                <a:latin typeface="Calibri"/>
                <a:cs typeface="Calibri"/>
              </a:rPr>
              <a:t>m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1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Cub</a:t>
            </a:r>
            <a:r>
              <a:rPr sz="4800" spc="0" baseline="1706" dirty="0" smtClean="0">
                <a:latin typeface="Calibri"/>
                <a:cs typeface="Calibri"/>
              </a:rPr>
              <a:t>a,</a:t>
            </a:r>
            <a:r>
              <a:rPr sz="4800" spc="34" baseline="1706" dirty="0" smtClean="0">
                <a:latin typeface="Calibri"/>
                <a:cs typeface="Calibri"/>
              </a:rPr>
              <a:t> </a:t>
            </a:r>
            <a:r>
              <a:rPr sz="4800" spc="4" baseline="1706" dirty="0" smtClean="0">
                <a:latin typeface="Calibri"/>
                <a:cs typeface="Calibri"/>
              </a:rPr>
              <a:t>S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25" baseline="1706" dirty="0" smtClean="0">
                <a:latin typeface="Calibri"/>
                <a:cs typeface="Calibri"/>
              </a:rPr>
              <a:t>n</a:t>
            </a:r>
            <a:r>
              <a:rPr sz="4800" spc="-39" baseline="1706" dirty="0" smtClean="0">
                <a:latin typeface="Calibri"/>
                <a:cs typeface="Calibri"/>
              </a:rPr>
              <a:t>t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  <a:p>
            <a:pPr marL="12700" marR="61036">
              <a:lnSpc>
                <a:spcPts val="3840"/>
              </a:lnSpc>
            </a:pP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4" baseline="1706" dirty="0" smtClean="0">
                <a:latin typeface="Calibri"/>
                <a:cs typeface="Calibri"/>
              </a:rPr>
              <a:t>min</a:t>
            </a:r>
            <a:r>
              <a:rPr sz="4800" spc="-19" baseline="1706" dirty="0" smtClean="0">
                <a:latin typeface="Calibri"/>
                <a:cs typeface="Calibri"/>
              </a:rPr>
              <a:t>g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19" baseline="1706" dirty="0" smtClean="0">
                <a:latin typeface="Calibri"/>
                <a:cs typeface="Calibri"/>
              </a:rPr>
              <a:t> </a:t>
            </a:r>
            <a:r>
              <a:rPr sz="4800" spc="0" baseline="1706" dirty="0" smtClean="0">
                <a:latin typeface="Calibri"/>
                <a:cs typeface="Calibri"/>
              </a:rPr>
              <a:t>y o</a:t>
            </a:r>
            <a:r>
              <a:rPr sz="4800" spc="-4" baseline="1706" dirty="0" smtClean="0">
                <a:latin typeface="Calibri"/>
                <a:cs typeface="Calibri"/>
              </a:rPr>
              <a:t>t</a:t>
            </a:r>
            <a:r>
              <a:rPr sz="4800" spc="-59" baseline="1706" dirty="0" smtClean="0">
                <a:latin typeface="Calibri"/>
                <a:cs typeface="Calibri"/>
              </a:rPr>
              <a:t>r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4" baseline="1706" dirty="0" smtClean="0">
                <a:latin typeface="Calibri"/>
                <a:cs typeface="Calibri"/>
              </a:rPr>
              <a:t>s</a:t>
            </a:r>
            <a:r>
              <a:rPr sz="4800" spc="0" baseline="1706" dirty="0" smtClean="0">
                <a:latin typeface="Calibri"/>
                <a:cs typeface="Calibri"/>
              </a:rPr>
              <a:t>, el </a:t>
            </a:r>
            <a:r>
              <a:rPr sz="4800" spc="-4" baseline="1706" dirty="0" smtClean="0">
                <a:latin typeface="Calibri"/>
                <a:cs typeface="Calibri"/>
              </a:rPr>
              <a:t>1</a:t>
            </a:r>
            <a:r>
              <a:rPr sz="4800" spc="0" baseline="1706" dirty="0" smtClean="0">
                <a:latin typeface="Calibri"/>
                <a:cs typeface="Calibri"/>
              </a:rPr>
              <a:t>2</a:t>
            </a:r>
            <a:r>
              <a:rPr sz="4800" spc="1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 Oc</a:t>
            </a:r>
            <a:r>
              <a:rPr sz="4800" spc="-4" baseline="1706" dirty="0" smtClean="0">
                <a:latin typeface="Calibri"/>
                <a:cs typeface="Calibri"/>
              </a:rPr>
              <a:t>tub</a:t>
            </a:r>
            <a:r>
              <a:rPr sz="4800" spc="-34" baseline="1706" dirty="0" smtClean="0">
                <a:latin typeface="Calibri"/>
                <a:cs typeface="Calibri"/>
              </a:rPr>
              <a:t>r</a:t>
            </a:r>
            <a:r>
              <a:rPr sz="4800" spc="0" baseline="1706" dirty="0" smtClean="0">
                <a:latin typeface="Calibri"/>
                <a:cs typeface="Calibri"/>
              </a:rPr>
              <a:t>e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-4" baseline="1706" dirty="0" smtClean="0">
                <a:latin typeface="Calibri"/>
                <a:cs typeface="Calibri"/>
              </a:rPr>
              <a:t>s</a:t>
            </a:r>
            <a:r>
              <a:rPr sz="4800" spc="0" baseline="1706" dirty="0" smtClean="0">
                <a:latin typeface="Calibri"/>
                <a:cs typeface="Calibri"/>
              </a:rPr>
              <a:t>c</a:t>
            </a:r>
            <a:r>
              <a:rPr sz="4800" spc="-4" baseline="1706" dirty="0" smtClean="0">
                <a:latin typeface="Calibri"/>
                <a:cs typeface="Calibri"/>
              </a:rPr>
              <a:t>ub</a:t>
            </a:r>
            <a:r>
              <a:rPr sz="4800" spc="-34" baseline="1706" dirty="0" smtClean="0">
                <a:latin typeface="Calibri"/>
                <a:cs typeface="Calibri"/>
              </a:rPr>
              <a:t>r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  <a:p>
            <a:pPr marL="12700" marR="61036">
              <a:lnSpc>
                <a:spcPts val="3840"/>
              </a:lnSpc>
            </a:pPr>
            <a:r>
              <a:rPr sz="4800" spc="-4" baseline="1706" dirty="0" smtClean="0">
                <a:latin typeface="Calibri"/>
                <a:cs typeface="Calibri"/>
              </a:rPr>
              <a:t>Am</a:t>
            </a:r>
            <a:r>
              <a:rPr sz="4800" spc="0" baseline="1706" dirty="0" smtClean="0">
                <a:latin typeface="Calibri"/>
                <a:cs typeface="Calibri"/>
              </a:rPr>
              <a:t>ér</a:t>
            </a:r>
            <a:r>
              <a:rPr sz="4800" spc="-4" baseline="1706" dirty="0" smtClean="0">
                <a:latin typeface="Calibri"/>
                <a:cs typeface="Calibri"/>
              </a:rPr>
              <a:t>i</a:t>
            </a:r>
            <a:r>
              <a:rPr sz="4800" spc="-19" baseline="1706" dirty="0" smtClean="0">
                <a:latin typeface="Calibri"/>
                <a:cs typeface="Calibri"/>
              </a:rPr>
              <a:t>c</a:t>
            </a:r>
            <a:r>
              <a:rPr sz="4800" spc="0" baseline="1706" dirty="0" smtClean="0">
                <a:latin typeface="Calibri"/>
                <a:cs typeface="Calibri"/>
              </a:rPr>
              <a:t>a.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690323" y="2755820"/>
            <a:ext cx="209729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315211" y="3957828"/>
            <a:ext cx="6858000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07435" y="1058609"/>
            <a:ext cx="7350192" cy="12255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7906" algn="ctr">
              <a:lnSpc>
                <a:spcPts val="4585"/>
              </a:lnSpc>
              <a:spcBef>
                <a:spcPts val="229"/>
              </a:spcBef>
            </a:pPr>
            <a:r>
              <a:rPr sz="6600" b="1" spc="-4" baseline="3103" dirty="0" smtClean="0">
                <a:latin typeface="Calibri"/>
                <a:cs typeface="Calibri"/>
              </a:rPr>
              <a:t>S</a:t>
            </a:r>
            <a:r>
              <a:rPr sz="6600" b="1" spc="0" baseline="3103" dirty="0" smtClean="0">
                <a:latin typeface="Calibri"/>
                <a:cs typeface="Calibri"/>
              </a:rPr>
              <a:t>egundo Viaje: La Coloni</a:t>
            </a:r>
            <a:r>
              <a:rPr sz="6600" b="1" spc="-54" baseline="3103" dirty="0" smtClean="0">
                <a:latin typeface="Calibri"/>
                <a:cs typeface="Calibri"/>
              </a:rPr>
              <a:t>z</a:t>
            </a:r>
            <a:r>
              <a:rPr sz="6600" b="1" spc="0" baseline="3103" dirty="0" smtClean="0">
                <a:latin typeface="Calibri"/>
                <a:cs typeface="Calibri"/>
              </a:rPr>
              <a:t>a</a:t>
            </a:r>
            <a:r>
              <a:rPr sz="6600" b="1" spc="4" baseline="3103" dirty="0" smtClean="0">
                <a:latin typeface="Calibri"/>
                <a:cs typeface="Calibri"/>
              </a:rPr>
              <a:t>c</a:t>
            </a:r>
            <a:r>
              <a:rPr sz="6600" b="1" spc="0" baseline="3103" dirty="0" smtClean="0">
                <a:latin typeface="Calibri"/>
                <a:cs typeface="Calibri"/>
              </a:rPr>
              <a:t>ión</a:t>
            </a:r>
            <a:endParaRPr sz="4400">
              <a:latin typeface="Calibri"/>
              <a:cs typeface="Calibri"/>
            </a:endParaRPr>
          </a:p>
          <a:p>
            <a:pPr marR="3703" algn="ctr">
              <a:lnSpc>
                <a:spcPct val="101725"/>
              </a:lnSpc>
              <a:spcBef>
                <a:spcPts val="888"/>
              </a:spcBef>
            </a:pPr>
            <a:r>
              <a:rPr sz="3200" spc="-4" dirty="0" smtClean="0">
                <a:latin typeface="Calibri"/>
                <a:cs typeface="Calibri"/>
              </a:rPr>
              <a:t>Ini</a:t>
            </a:r>
            <a:r>
              <a:rPr sz="3200" spc="0" dirty="0" smtClean="0">
                <a:latin typeface="Calibri"/>
                <a:cs typeface="Calibri"/>
              </a:rPr>
              <a:t>c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o</a:t>
            </a:r>
            <a:r>
              <a:rPr sz="3200" spc="19" dirty="0" smtClean="0">
                <a:latin typeface="Calibri"/>
                <a:cs typeface="Calibri"/>
              </a:rPr>
              <a:t> </a:t>
            </a:r>
            <a:r>
              <a:rPr sz="3200" spc="0" dirty="0" smtClean="0">
                <a:latin typeface="Calibri"/>
                <a:cs typeface="Calibri"/>
              </a:rPr>
              <a:t>en </a:t>
            </a:r>
            <a:r>
              <a:rPr sz="3200" spc="-4" dirty="0" smtClean="0">
                <a:latin typeface="Calibri"/>
                <a:cs typeface="Calibri"/>
              </a:rPr>
              <a:t>C</a:t>
            </a:r>
            <a:r>
              <a:rPr sz="3200" spc="0" dirty="0" smtClean="0">
                <a:latin typeface="Calibri"/>
                <a:cs typeface="Calibri"/>
              </a:rPr>
              <a:t>á</a:t>
            </a:r>
            <a:r>
              <a:rPr sz="3200" spc="-4" dirty="0" smtClean="0">
                <a:latin typeface="Calibri"/>
                <a:cs typeface="Calibri"/>
              </a:rPr>
              <a:t>di</a:t>
            </a:r>
            <a:r>
              <a:rPr sz="3200" spc="0" dirty="0" smtClean="0">
                <a:latin typeface="Calibri"/>
                <a:cs typeface="Calibri"/>
              </a:rPr>
              <a:t>z</a:t>
            </a:r>
            <a:r>
              <a:rPr sz="3200" spc="24" dirty="0" smtClean="0">
                <a:latin typeface="Calibri"/>
                <a:cs typeface="Calibri"/>
              </a:rPr>
              <a:t> </a:t>
            </a:r>
            <a:r>
              <a:rPr sz="3200" spc="0" dirty="0" smtClean="0">
                <a:latin typeface="Calibri"/>
                <a:cs typeface="Calibri"/>
              </a:rPr>
              <a:t>el </a:t>
            </a:r>
            <a:r>
              <a:rPr sz="3200" spc="-4" dirty="0" smtClean="0">
                <a:latin typeface="Calibri"/>
                <a:cs typeface="Calibri"/>
              </a:rPr>
              <a:t>2</a:t>
            </a:r>
            <a:r>
              <a:rPr sz="3200" spc="0" dirty="0" smtClean="0">
                <a:latin typeface="Calibri"/>
                <a:cs typeface="Calibri"/>
              </a:rPr>
              <a:t>5 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e </a:t>
            </a:r>
            <a:r>
              <a:rPr sz="3200" spc="4" dirty="0" smtClean="0">
                <a:latin typeface="Calibri"/>
                <a:cs typeface="Calibri"/>
              </a:rPr>
              <a:t>S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r>
              <a:rPr sz="3200" spc="-14" dirty="0" smtClean="0">
                <a:latin typeface="Calibri"/>
                <a:cs typeface="Calibri"/>
              </a:rPr>
              <a:t>p</a:t>
            </a:r>
            <a:r>
              <a:rPr sz="3200" spc="-4" dirty="0" smtClean="0">
                <a:latin typeface="Calibri"/>
                <a:cs typeface="Calibri"/>
              </a:rPr>
              <a:t>ti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r>
              <a:rPr sz="3200" spc="-4" dirty="0" smtClean="0">
                <a:latin typeface="Calibri"/>
                <a:cs typeface="Calibri"/>
              </a:rPr>
              <a:t>mb</a:t>
            </a:r>
            <a:r>
              <a:rPr sz="3200" spc="-34" dirty="0" smtClean="0">
                <a:latin typeface="Calibri"/>
                <a:cs typeface="Calibri"/>
              </a:rPr>
              <a:t>r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r>
              <a:rPr sz="3200" spc="4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e </a:t>
            </a:r>
            <a:r>
              <a:rPr sz="3200" spc="-4" dirty="0" smtClean="0">
                <a:latin typeface="Calibri"/>
                <a:cs typeface="Calibri"/>
              </a:rPr>
              <a:t>1493</a:t>
            </a:r>
            <a:r>
              <a:rPr sz="3200" spc="0" dirty="0" smtClean="0">
                <a:latin typeface="Calibri"/>
                <a:cs typeface="Calibri"/>
              </a:rPr>
              <a:t>,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4535" y="1827357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435" y="2339580"/>
            <a:ext cx="2145797" cy="1407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en e</a:t>
            </a:r>
            <a:r>
              <a:rPr sz="4800" spc="-39" baseline="3413" dirty="0" smtClean="0">
                <a:latin typeface="Calibri"/>
                <a:cs typeface="Calibri"/>
              </a:rPr>
              <a:t>st</a:t>
            </a:r>
            <a:r>
              <a:rPr sz="4800" spc="0" baseline="3413" dirty="0" smtClean="0">
                <a:latin typeface="Calibri"/>
                <a:cs typeface="Calibri"/>
              </a:rPr>
              <a:t>e </a:t>
            </a:r>
            <a:r>
              <a:rPr sz="4800" spc="4" baseline="3413" dirty="0" smtClean="0">
                <a:latin typeface="Calibri"/>
                <a:cs typeface="Calibri"/>
              </a:rPr>
              <a:t>v</a:t>
            </a:r>
            <a:r>
              <a:rPr sz="4800" spc="-4" baseline="3413" dirty="0" smtClean="0">
                <a:latin typeface="Calibri"/>
                <a:cs typeface="Calibri"/>
              </a:rPr>
              <a:t>i</a:t>
            </a:r>
            <a:r>
              <a:rPr sz="4800" spc="0" baseline="3413" dirty="0" smtClean="0">
                <a:latin typeface="Calibri"/>
                <a:cs typeface="Calibri"/>
              </a:rPr>
              <a:t>aje</a:t>
            </a:r>
            <a:endParaRPr sz="3200">
              <a:latin typeface="Calibri"/>
              <a:cs typeface="Calibri"/>
            </a:endParaRPr>
          </a:p>
          <a:p>
            <a:pPr marL="12700" marR="406">
              <a:lnSpc>
                <a:spcPts val="3840"/>
              </a:lnSpc>
              <a:spcBef>
                <a:spcPts val="23"/>
              </a:spcBef>
            </a:pPr>
            <a:r>
              <a:rPr sz="4800" spc="-4" baseline="1706" dirty="0" smtClean="0">
                <a:latin typeface="Calibri"/>
                <a:cs typeface="Calibri"/>
              </a:rPr>
              <a:t>isl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19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 </a:t>
            </a:r>
            <a:r>
              <a:rPr sz="4800" spc="4" baseline="1706" dirty="0" smtClean="0">
                <a:latin typeface="Calibri"/>
                <a:cs typeface="Calibri"/>
              </a:rPr>
              <a:t>S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25" baseline="1706" dirty="0" smtClean="0">
                <a:latin typeface="Calibri"/>
                <a:cs typeface="Calibri"/>
              </a:rPr>
              <a:t>n</a:t>
            </a:r>
            <a:r>
              <a:rPr sz="4800" spc="-39" baseline="1706" dirty="0" smtClean="0">
                <a:latin typeface="Calibri"/>
                <a:cs typeface="Calibri"/>
              </a:rPr>
              <a:t>t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 marL="12700" marR="15462">
              <a:lnSpc>
                <a:spcPts val="3840"/>
              </a:lnSpc>
            </a:pPr>
            <a:r>
              <a:rPr sz="4800" spc="0" baseline="1706" dirty="0" smtClean="0">
                <a:latin typeface="Calibri"/>
                <a:cs typeface="Calibri"/>
              </a:rPr>
              <a:t>Ba</a:t>
            </a:r>
            <a:r>
              <a:rPr sz="4800" spc="-4" baseline="1706" dirty="0" smtClean="0">
                <a:latin typeface="Calibri"/>
                <a:cs typeface="Calibri"/>
              </a:rPr>
              <a:t>uti</a:t>
            </a:r>
            <a:r>
              <a:rPr sz="4800" spc="-39" baseline="1706" dirty="0" smtClean="0">
                <a:latin typeface="Calibri"/>
                <a:cs typeface="Calibri"/>
              </a:rPr>
              <a:t>st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29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ho</a:t>
            </a:r>
            <a:r>
              <a:rPr sz="4800" spc="0" baseline="1706" dirty="0" smtClean="0">
                <a:latin typeface="Calibri"/>
                <a:cs typeface="Calibri"/>
              </a:rPr>
              <a:t>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8351" y="2339580"/>
            <a:ext cx="5123957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-4" baseline="3413" dirty="0" smtClean="0">
                <a:latin typeface="Calibri"/>
                <a:cs typeface="Calibri"/>
              </a:rPr>
              <a:t>s</a:t>
            </a:r>
            <a:r>
              <a:rPr sz="4800" spc="0" baseline="3413" dirty="0" smtClean="0">
                <a:latin typeface="Calibri"/>
                <a:cs typeface="Calibri"/>
              </a:rPr>
              <a:t>c</a:t>
            </a:r>
            <a:r>
              <a:rPr sz="4800" spc="-4" baseline="3413" dirty="0" smtClean="0">
                <a:latin typeface="Calibri"/>
                <a:cs typeface="Calibri"/>
              </a:rPr>
              <a:t>ub</a:t>
            </a:r>
            <a:r>
              <a:rPr sz="4800" spc="0" baseline="3413" dirty="0" smtClean="0">
                <a:latin typeface="Calibri"/>
                <a:cs typeface="Calibri"/>
              </a:rPr>
              <a:t>r</a:t>
            </a:r>
            <a:r>
              <a:rPr sz="4800" spc="-4" baseline="3413" dirty="0" smtClean="0">
                <a:latin typeface="Calibri"/>
                <a:cs typeface="Calibri"/>
              </a:rPr>
              <a:t>i</a:t>
            </a:r>
            <a:r>
              <a:rPr sz="4800" spc="0" baseline="3413" dirty="0" smtClean="0">
                <a:latin typeface="Calibri"/>
                <a:cs typeface="Calibri"/>
              </a:rPr>
              <a:t>ó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l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Isl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19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 </a:t>
            </a:r>
            <a:r>
              <a:rPr sz="4800" spc="-4" baseline="3413" dirty="0" smtClean="0">
                <a:latin typeface="Calibri"/>
                <a:cs typeface="Calibri"/>
              </a:rPr>
              <a:t>Gu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4" baseline="3413" dirty="0" smtClean="0">
                <a:latin typeface="Calibri"/>
                <a:cs typeface="Calibri"/>
              </a:rPr>
              <a:t>lup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59165" y="2827259"/>
            <a:ext cx="1057725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 smtClean="0">
                <a:latin typeface="Calibri"/>
                <a:cs typeface="Calibri"/>
              </a:rPr>
              <a:t>M</a:t>
            </a:r>
            <a:r>
              <a:rPr sz="4800" spc="0" baseline="3413" dirty="0" smtClean="0">
                <a:latin typeface="Calibri"/>
                <a:cs typeface="Calibri"/>
              </a:rPr>
              <a:t>ar</a:t>
            </a:r>
            <a:r>
              <a:rPr sz="4800" spc="-4" baseline="3413" dirty="0" smtClean="0">
                <a:latin typeface="Calibri"/>
                <a:cs typeface="Calibri"/>
              </a:rPr>
              <a:t>í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4784" y="2827259"/>
            <a:ext cx="3332341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y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l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Isl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19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 </a:t>
            </a:r>
            <a:r>
              <a:rPr sz="4800" spc="4" baseline="3413" dirty="0" smtClean="0">
                <a:latin typeface="Calibri"/>
                <a:cs typeface="Calibri"/>
              </a:rPr>
              <a:t>S</a:t>
            </a:r>
            <a:r>
              <a:rPr sz="4800" spc="0" baseline="3413" dirty="0" smtClean="0">
                <a:latin typeface="Calibri"/>
                <a:cs typeface="Calibri"/>
              </a:rPr>
              <a:t>an J</a:t>
            </a:r>
            <a:r>
              <a:rPr sz="4800" spc="-4" baseline="3413" dirty="0" smtClean="0">
                <a:latin typeface="Calibri"/>
                <a:cs typeface="Calibri"/>
              </a:rPr>
              <a:t>u</a:t>
            </a:r>
            <a:r>
              <a:rPr sz="4800" spc="0" baseline="3413" dirty="0" smtClean="0">
                <a:latin typeface="Calibri"/>
                <a:cs typeface="Calibri"/>
              </a:rPr>
              <a:t>an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42889" y="3314939"/>
            <a:ext cx="4678392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19" baseline="3413" dirty="0" smtClean="0">
                <a:latin typeface="Calibri"/>
                <a:cs typeface="Calibri"/>
              </a:rPr>
              <a:t>c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-4" baseline="3413" dirty="0" smtClean="0">
                <a:latin typeface="Calibri"/>
                <a:cs typeface="Calibri"/>
              </a:rPr>
              <a:t>n</a:t>
            </a:r>
            <a:r>
              <a:rPr sz="4800" spc="0" baseline="3413" dirty="0" smtClean="0">
                <a:latin typeface="Calibri"/>
                <a:cs typeface="Calibri"/>
              </a:rPr>
              <a:t>oc</a:t>
            </a:r>
            <a:r>
              <a:rPr sz="4800" spc="-4" baseline="3413" dirty="0" smtClean="0">
                <a:latin typeface="Calibri"/>
                <a:cs typeface="Calibri"/>
              </a:rPr>
              <a:t>id</a:t>
            </a:r>
            <a:r>
              <a:rPr sz="4800" spc="0" baseline="3413" dirty="0" smtClean="0">
                <a:latin typeface="Calibri"/>
                <a:cs typeface="Calibri"/>
              </a:rPr>
              <a:t>a </a:t>
            </a:r>
            <a:r>
              <a:rPr sz="4800" spc="-19" baseline="3413" dirty="0" smtClean="0">
                <a:latin typeface="Calibri"/>
                <a:cs typeface="Calibri"/>
              </a:rPr>
              <a:t>c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-4" baseline="3413" dirty="0" smtClean="0">
                <a:latin typeface="Calibri"/>
                <a:cs typeface="Calibri"/>
              </a:rPr>
              <a:t>m</a:t>
            </a:r>
            <a:r>
              <a:rPr sz="4800" spc="0" baseline="3413" dirty="0" smtClean="0">
                <a:latin typeface="Calibri"/>
                <a:cs typeface="Calibri"/>
              </a:rPr>
              <a:t>o P</a:t>
            </a:r>
            <a:r>
              <a:rPr sz="4800" spc="-4" baseline="3413" dirty="0" smtClean="0">
                <a:latin typeface="Calibri"/>
                <a:cs typeface="Calibri"/>
              </a:rPr>
              <a:t>u</a:t>
            </a:r>
            <a:r>
              <a:rPr sz="4800" spc="0" baseline="3413" dirty="0" smtClean="0">
                <a:latin typeface="Calibri"/>
                <a:cs typeface="Calibri"/>
              </a:rPr>
              <a:t>er</a:t>
            </a:r>
            <a:r>
              <a:rPr sz="4800" spc="-39" baseline="3413" dirty="0" smtClean="0">
                <a:latin typeface="Calibri"/>
                <a:cs typeface="Calibri"/>
              </a:rPr>
              <a:t>t</a:t>
            </a:r>
            <a:r>
              <a:rPr sz="4800" spc="0" baseline="3413" dirty="0" smtClean="0">
                <a:latin typeface="Calibri"/>
                <a:cs typeface="Calibri"/>
              </a:rPr>
              <a:t>o R</a:t>
            </a:r>
            <a:r>
              <a:rPr sz="4800" spc="-4" baseline="3413" dirty="0" smtClean="0">
                <a:latin typeface="Calibri"/>
                <a:cs typeface="Calibri"/>
              </a:rPr>
              <a:t>i</a:t>
            </a:r>
            <a:r>
              <a:rPr sz="4800" spc="-19" baseline="3413" dirty="0" smtClean="0">
                <a:latin typeface="Calibri"/>
                <a:cs typeface="Calibri"/>
              </a:rPr>
              <a:t>c</a:t>
            </a:r>
            <a:r>
              <a:rPr sz="4800" spc="0" baseline="3413" dirty="0" smtClean="0">
                <a:latin typeface="Calibri"/>
                <a:cs typeface="Calibri"/>
              </a:rPr>
              <a:t>o.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4744211" y="4668011"/>
            <a:ext cx="3796283" cy="2647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94586" y="1058609"/>
            <a:ext cx="7346182" cy="584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85"/>
              </a:lnSpc>
              <a:spcBef>
                <a:spcPts val="229"/>
              </a:spcBef>
            </a:pPr>
            <a:r>
              <a:rPr sz="6600" b="1" spc="-379" baseline="3103" dirty="0" smtClean="0">
                <a:latin typeface="Calibri"/>
                <a:cs typeface="Calibri"/>
              </a:rPr>
              <a:t>T</a:t>
            </a:r>
            <a:r>
              <a:rPr sz="6600" b="1" spc="0" baseline="3103" dirty="0" smtClean="0">
                <a:latin typeface="Calibri"/>
                <a:cs typeface="Calibri"/>
              </a:rPr>
              <a:t>e</a:t>
            </a:r>
            <a:r>
              <a:rPr sz="6600" b="1" spc="-59" baseline="3103" dirty="0" smtClean="0">
                <a:latin typeface="Calibri"/>
                <a:cs typeface="Calibri"/>
              </a:rPr>
              <a:t>r</a:t>
            </a:r>
            <a:r>
              <a:rPr sz="6600" b="1" spc="4" baseline="3103" dirty="0" smtClean="0">
                <a:latin typeface="Calibri"/>
                <a:cs typeface="Calibri"/>
              </a:rPr>
              <a:t>c</a:t>
            </a:r>
            <a:r>
              <a:rPr sz="6600" b="1" spc="0" baseline="3103" dirty="0" smtClean="0">
                <a:latin typeface="Calibri"/>
                <a:cs typeface="Calibri"/>
              </a:rPr>
              <a:t>er</a:t>
            </a:r>
            <a:r>
              <a:rPr sz="6600" b="1" spc="-24" baseline="3103" dirty="0" smtClean="0">
                <a:latin typeface="Calibri"/>
                <a:cs typeface="Calibri"/>
              </a:rPr>
              <a:t> </a:t>
            </a:r>
            <a:r>
              <a:rPr sz="6600" b="1" spc="0" baseline="3103" dirty="0" smtClean="0">
                <a:latin typeface="Calibri"/>
                <a:cs typeface="Calibri"/>
              </a:rPr>
              <a:t>Viaje: El pa</a:t>
            </a:r>
            <a:r>
              <a:rPr sz="6600" b="1" spc="-100" baseline="3103" dirty="0" smtClean="0">
                <a:latin typeface="Calibri"/>
                <a:cs typeface="Calibri"/>
              </a:rPr>
              <a:t>r</a:t>
            </a:r>
            <a:r>
              <a:rPr sz="6600" b="1" spc="0" baseline="3103" dirty="0" smtClean="0">
                <a:latin typeface="Calibri"/>
                <a:cs typeface="Calibri"/>
              </a:rPr>
              <a:t>aí</a:t>
            </a:r>
            <a:r>
              <a:rPr sz="6600" b="1" spc="-4" baseline="3103" dirty="0" smtClean="0">
                <a:latin typeface="Calibri"/>
                <a:cs typeface="Calibri"/>
              </a:rPr>
              <a:t>s</a:t>
            </a:r>
            <a:r>
              <a:rPr sz="6600" b="1" spc="0" baseline="3103" dirty="0" smtClean="0">
                <a:latin typeface="Calibri"/>
                <a:cs typeface="Calibri"/>
              </a:rPr>
              <a:t>o </a:t>
            </a:r>
            <a:r>
              <a:rPr sz="6600" b="1" spc="-379" baseline="3103" dirty="0" smtClean="0">
                <a:latin typeface="Calibri"/>
                <a:cs typeface="Calibri"/>
              </a:rPr>
              <a:t>T</a:t>
            </a:r>
            <a:r>
              <a:rPr sz="6600" b="1" spc="0" baseline="3103" dirty="0" smtClean="0">
                <a:latin typeface="Calibri"/>
                <a:cs typeface="Calibri"/>
              </a:rPr>
              <a:t>e</a:t>
            </a:r>
            <a:r>
              <a:rPr sz="6600" b="1" spc="-4" baseline="3103" dirty="0" smtClean="0">
                <a:latin typeface="Calibri"/>
                <a:cs typeface="Calibri"/>
              </a:rPr>
              <a:t>r</a:t>
            </a:r>
            <a:r>
              <a:rPr sz="6600" b="1" spc="-54" baseline="3103" dirty="0" smtClean="0">
                <a:latin typeface="Calibri"/>
                <a:cs typeface="Calibri"/>
              </a:rPr>
              <a:t>r</a:t>
            </a:r>
            <a:r>
              <a:rPr sz="6600" b="1" spc="0" baseline="3103" dirty="0" smtClean="0">
                <a:latin typeface="Calibri"/>
                <a:cs typeface="Calibri"/>
              </a:rPr>
              <a:t>enal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4535" y="1755918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7435" y="1780461"/>
            <a:ext cx="953557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 smtClean="0">
                <a:latin typeface="Calibri"/>
                <a:cs typeface="Calibri"/>
              </a:rPr>
              <a:t>Ini</a:t>
            </a:r>
            <a:r>
              <a:rPr sz="4800" spc="0" baseline="3413" dirty="0" smtClean="0">
                <a:latin typeface="Calibri"/>
                <a:cs typeface="Calibri"/>
              </a:rPr>
              <a:t>c</a:t>
            </a:r>
            <a:r>
              <a:rPr sz="4800" spc="-4" baseline="3413" dirty="0" smtClean="0">
                <a:latin typeface="Calibri"/>
                <a:cs typeface="Calibri"/>
              </a:rPr>
              <a:t>i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1734" y="1780461"/>
            <a:ext cx="6010609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en </a:t>
            </a:r>
            <a:r>
              <a:rPr sz="4800" spc="-4" baseline="3413" dirty="0" smtClean="0">
                <a:latin typeface="Calibri"/>
                <a:cs typeface="Calibri"/>
              </a:rPr>
              <a:t>m</a:t>
            </a:r>
            <a:r>
              <a:rPr sz="4800" spc="-59" baseline="3413" dirty="0" smtClean="0">
                <a:latin typeface="Calibri"/>
                <a:cs typeface="Calibri"/>
              </a:rPr>
              <a:t>a</a:t>
            </a:r>
            <a:r>
              <a:rPr sz="4800" spc="-29" baseline="3413" dirty="0" smtClean="0">
                <a:latin typeface="Calibri"/>
                <a:cs typeface="Calibri"/>
              </a:rPr>
              <a:t>y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el a</a:t>
            </a:r>
            <a:r>
              <a:rPr sz="4800" spc="-4" baseline="3413" dirty="0" smtClean="0">
                <a:latin typeface="Calibri"/>
                <a:cs typeface="Calibri"/>
              </a:rPr>
              <a:t>ñ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149</a:t>
            </a:r>
            <a:r>
              <a:rPr sz="4800" spc="0" baseline="3413" dirty="0" smtClean="0">
                <a:latin typeface="Calibri"/>
                <a:cs typeface="Calibri"/>
              </a:rPr>
              <a:t>6</a:t>
            </a:r>
            <a:r>
              <a:rPr sz="4800" spc="1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-50" baseline="3413" dirty="0" smtClean="0">
                <a:latin typeface="Calibri"/>
                <a:cs typeface="Calibri"/>
              </a:rPr>
              <a:t>n</a:t>
            </a:r>
            <a:r>
              <a:rPr sz="4800" spc="4" baseline="3413" dirty="0" smtClean="0">
                <a:latin typeface="Calibri"/>
                <a:cs typeface="Calibri"/>
              </a:rPr>
              <a:t>v</a:t>
            </a:r>
            <a:r>
              <a:rPr sz="4800" spc="-4" baseline="3413" dirty="0" smtClean="0">
                <a:latin typeface="Calibri"/>
                <a:cs typeface="Calibri"/>
              </a:rPr>
              <a:t>í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6 </a:t>
            </a:r>
            <a:r>
              <a:rPr sz="4800" spc="-4" baseline="3413" dirty="0" smtClean="0">
                <a:latin typeface="Calibri"/>
                <a:cs typeface="Calibri"/>
              </a:rPr>
              <a:t>fl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-39" baseline="3413" dirty="0" smtClean="0">
                <a:latin typeface="Calibri"/>
                <a:cs typeface="Calibri"/>
              </a:rPr>
              <a:t>t</a:t>
            </a:r>
            <a:r>
              <a:rPr sz="4800" spc="0" baseline="3413" dirty="0" smtClean="0">
                <a:latin typeface="Calibri"/>
                <a:cs typeface="Calibri"/>
              </a:rPr>
              <a:t>as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7435" y="2268140"/>
            <a:ext cx="7454319" cy="9199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 smtClean="0">
                <a:latin typeface="Calibri"/>
                <a:cs typeface="Calibri"/>
              </a:rPr>
              <a:t>p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59" baseline="3413" dirty="0" smtClean="0">
                <a:latin typeface="Calibri"/>
                <a:cs typeface="Calibri"/>
              </a:rPr>
              <a:t>r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-4" baseline="3413" dirty="0" smtClean="0">
                <a:latin typeface="Calibri"/>
                <a:cs typeface="Calibri"/>
              </a:rPr>
              <a:t>m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-39" baseline="3413" dirty="0" smtClean="0">
                <a:latin typeface="Calibri"/>
                <a:cs typeface="Calibri"/>
              </a:rPr>
              <a:t>s</a:t>
            </a:r>
            <a:r>
              <a:rPr sz="4800" spc="-4" baseline="3413" dirty="0" smtClean="0">
                <a:latin typeface="Calibri"/>
                <a:cs typeface="Calibri"/>
              </a:rPr>
              <a:t>t</a:t>
            </a:r>
            <a:r>
              <a:rPr sz="4800" spc="-59" baseline="3413" dirty="0" smtClean="0">
                <a:latin typeface="Calibri"/>
                <a:cs typeface="Calibri"/>
              </a:rPr>
              <a:t>r</a:t>
            </a:r>
            <a:r>
              <a:rPr sz="4800" spc="0" baseline="3413" dirty="0" smtClean="0">
                <a:latin typeface="Calibri"/>
                <a:cs typeface="Calibri"/>
              </a:rPr>
              <a:t>ar </a:t>
            </a:r>
            <a:r>
              <a:rPr sz="4800" spc="-4" baseline="3413" dirty="0" smtClean="0">
                <a:latin typeface="Calibri"/>
                <a:cs typeface="Calibri"/>
              </a:rPr>
              <a:t>qu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h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4" baseline="3413" dirty="0" smtClean="0">
                <a:latin typeface="Calibri"/>
                <a:cs typeface="Calibri"/>
              </a:rPr>
              <a:t>bí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19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ll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-54" baseline="3413" dirty="0" smtClean="0">
                <a:latin typeface="Calibri"/>
                <a:cs typeface="Calibri"/>
              </a:rPr>
              <a:t>g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Asi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, </a:t>
            </a:r>
            <a:r>
              <a:rPr sz="4800" spc="-4" baseline="3413" dirty="0" smtClean="0">
                <a:latin typeface="Calibri"/>
                <a:cs typeface="Calibri"/>
              </a:rPr>
              <a:t>si</a:t>
            </a:r>
            <a:r>
              <a:rPr sz="4800" spc="0" baseline="3413" dirty="0" smtClean="0">
                <a:latin typeface="Calibri"/>
                <a:cs typeface="Calibri"/>
              </a:rPr>
              <a:t>n</a:t>
            </a:r>
            <a:endParaRPr sz="3200">
              <a:latin typeface="Calibri"/>
              <a:cs typeface="Calibri"/>
            </a:endParaRPr>
          </a:p>
          <a:p>
            <a:pPr marL="12700" marR="61036">
              <a:lnSpc>
                <a:spcPts val="3840"/>
              </a:lnSpc>
              <a:spcBef>
                <a:spcPts val="23"/>
              </a:spcBef>
            </a:pP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-4" baseline="1706" dirty="0" smtClean="0">
                <a:latin typeface="Calibri"/>
                <a:cs typeface="Calibri"/>
              </a:rPr>
              <a:t>mb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50" baseline="1706" dirty="0" smtClean="0">
                <a:latin typeface="Calibri"/>
                <a:cs typeface="Calibri"/>
              </a:rPr>
              <a:t>r</a:t>
            </a:r>
            <a:r>
              <a:rPr sz="4800" spc="-19" baseline="1706" dirty="0" smtClean="0">
                <a:latin typeface="Calibri"/>
                <a:cs typeface="Calibri"/>
              </a:rPr>
              <a:t>g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l</a:t>
            </a:r>
            <a:r>
              <a:rPr sz="4800" spc="0" baseline="1706" dirty="0" smtClean="0">
                <a:latin typeface="Calibri"/>
                <a:cs typeface="Calibri"/>
              </a:rPr>
              <a:t>as </a:t>
            </a:r>
            <a:r>
              <a:rPr sz="4800" spc="-4" baseline="1706" dirty="0" smtClean="0">
                <a:latin typeface="Calibri"/>
                <a:cs typeface="Calibri"/>
              </a:rPr>
              <a:t>fl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39" baseline="1706" dirty="0" smtClean="0">
                <a:latin typeface="Calibri"/>
                <a:cs typeface="Calibri"/>
              </a:rPr>
              <a:t>t</a:t>
            </a:r>
            <a:r>
              <a:rPr sz="4800" spc="0" baseline="1706" dirty="0" smtClean="0">
                <a:latin typeface="Calibri"/>
                <a:cs typeface="Calibri"/>
              </a:rPr>
              <a:t>as </a:t>
            </a:r>
            <a:r>
              <a:rPr sz="4800" spc="-4" baseline="1706" dirty="0" smtClean="0">
                <a:latin typeface="Calibri"/>
                <a:cs typeface="Calibri"/>
              </a:rPr>
              <a:t>n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4" baseline="1706" dirty="0" smtClean="0">
                <a:latin typeface="Calibri"/>
                <a:cs typeface="Calibri"/>
              </a:rPr>
              <a:t> 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-4" baseline="1706" dirty="0" smtClean="0">
                <a:latin typeface="Calibri"/>
                <a:cs typeface="Calibri"/>
              </a:rPr>
              <a:t>n</a:t>
            </a:r>
            <a:r>
              <a:rPr sz="4800" spc="0" baseline="1706" dirty="0" smtClean="0">
                <a:latin typeface="Calibri"/>
                <a:cs typeface="Calibri"/>
              </a:rPr>
              <a:t>c</a:t>
            </a:r>
            <a:r>
              <a:rPr sz="4800" spc="-4" baseline="1706" dirty="0" smtClean="0">
                <a:latin typeface="Calibri"/>
                <a:cs typeface="Calibri"/>
              </a:rPr>
              <a:t>u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-25" baseline="1706" dirty="0" smtClean="0">
                <a:latin typeface="Calibri"/>
                <a:cs typeface="Calibri"/>
              </a:rPr>
              <a:t>n</a:t>
            </a:r>
            <a:r>
              <a:rPr sz="4800" spc="-4" baseline="1706" dirty="0" smtClean="0">
                <a:latin typeface="Calibri"/>
                <a:cs typeface="Calibri"/>
              </a:rPr>
              <a:t>t</a:t>
            </a:r>
            <a:r>
              <a:rPr sz="4800" spc="-59" baseline="1706" dirty="0" smtClean="0">
                <a:latin typeface="Calibri"/>
                <a:cs typeface="Calibri"/>
              </a:rPr>
              <a:t>r</a:t>
            </a:r>
            <a:r>
              <a:rPr sz="4800" spc="0" baseline="1706" dirty="0" smtClean="0">
                <a:latin typeface="Calibri"/>
                <a:cs typeface="Calibri"/>
              </a:rPr>
              <a:t>an</a:t>
            </a:r>
            <a:r>
              <a:rPr sz="4800" spc="5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Cip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4" baseline="1706" dirty="0" smtClean="0">
                <a:latin typeface="Calibri"/>
                <a:cs typeface="Calibri"/>
              </a:rPr>
              <a:t>n</a:t>
            </a:r>
            <a:r>
              <a:rPr sz="4800" spc="-19" baseline="1706" dirty="0" smtClean="0">
                <a:latin typeface="Calibri"/>
                <a:cs typeface="Calibri"/>
              </a:rPr>
              <a:t>g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7435" y="3243500"/>
            <a:ext cx="4984794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(Ja</a:t>
            </a:r>
            <a:r>
              <a:rPr sz="4800" spc="-4" baseline="3413" dirty="0" smtClean="0">
                <a:latin typeface="Calibri"/>
                <a:cs typeface="Calibri"/>
              </a:rPr>
              <a:t>p</a:t>
            </a:r>
            <a:r>
              <a:rPr sz="4800" spc="0" baseline="3413" dirty="0" smtClean="0">
                <a:latin typeface="Calibri"/>
                <a:cs typeface="Calibri"/>
              </a:rPr>
              <a:t>ó</a:t>
            </a:r>
            <a:r>
              <a:rPr sz="4800" spc="-4" baseline="3413" dirty="0" smtClean="0">
                <a:latin typeface="Calibri"/>
                <a:cs typeface="Calibri"/>
              </a:rPr>
              <a:t>n</a:t>
            </a:r>
            <a:r>
              <a:rPr sz="4800" spc="0" baseline="3413" dirty="0" smtClean="0">
                <a:latin typeface="Calibri"/>
                <a:cs typeface="Calibri"/>
              </a:rPr>
              <a:t>)</a:t>
            </a:r>
            <a:r>
              <a:rPr sz="4800" spc="19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n</a:t>
            </a:r>
            <a:r>
              <a:rPr sz="4800" spc="0" baseline="3413" dirty="0" smtClean="0">
                <a:latin typeface="Calibri"/>
                <a:cs typeface="Calibri"/>
              </a:rPr>
              <a:t>i</a:t>
            </a:r>
            <a:r>
              <a:rPr sz="4800" spc="1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l</a:t>
            </a:r>
            <a:r>
              <a:rPr sz="4800" spc="0" baseline="3413" dirty="0" smtClean="0">
                <a:latin typeface="Calibri"/>
                <a:cs typeface="Calibri"/>
              </a:rPr>
              <a:t>as </a:t>
            </a:r>
            <a:r>
              <a:rPr sz="4800" spc="-19" baseline="3413" dirty="0" smtClean="0">
                <a:latin typeface="Calibri"/>
                <a:cs typeface="Calibri"/>
              </a:rPr>
              <a:t>c</a:t>
            </a:r>
            <a:r>
              <a:rPr sz="4800" spc="0" baseline="3413" dirty="0" smtClean="0">
                <a:latin typeface="Calibri"/>
                <a:cs typeface="Calibri"/>
              </a:rPr>
              <a:t>o</a:t>
            </a:r>
            <a:r>
              <a:rPr sz="4800" spc="-39" baseline="3413" dirty="0" smtClean="0">
                <a:latin typeface="Calibri"/>
                <a:cs typeface="Calibri"/>
              </a:rPr>
              <a:t>st</a:t>
            </a:r>
            <a:r>
              <a:rPr sz="4800" spc="0" baseline="3413" dirty="0" smtClean="0">
                <a:latin typeface="Calibri"/>
                <a:cs typeface="Calibri"/>
              </a:rPr>
              <a:t>as 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 </a:t>
            </a:r>
            <a:r>
              <a:rPr sz="4800" spc="-4" baseline="3413" dirty="0" smtClean="0">
                <a:latin typeface="Calibri"/>
                <a:cs typeface="Calibri"/>
              </a:rPr>
              <a:t>Chin</a:t>
            </a:r>
            <a:r>
              <a:rPr sz="4800" spc="0" baseline="3413" dirty="0" smtClean="0">
                <a:latin typeface="Calibri"/>
                <a:cs typeface="Calibri"/>
              </a:rPr>
              <a:t>a,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94599" y="3243500"/>
            <a:ext cx="2199509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al </a:t>
            </a:r>
            <a:r>
              <a:rPr sz="4800" spc="-4" baseline="3413" dirty="0" smtClean="0">
                <a:latin typeface="Calibri"/>
                <a:cs typeface="Calibri"/>
              </a:rPr>
              <a:t>p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-50" baseline="3413" dirty="0" smtClean="0">
                <a:latin typeface="Calibri"/>
                <a:cs typeface="Calibri"/>
              </a:rPr>
              <a:t>r</a:t>
            </a:r>
            <a:r>
              <a:rPr sz="4800" spc="-19" baseline="3413" dirty="0" smtClean="0">
                <a:latin typeface="Calibri"/>
                <a:cs typeface="Calibri"/>
              </a:rPr>
              <a:t>ca</a:t>
            </a:r>
            <a:r>
              <a:rPr sz="4800" spc="-39" baseline="3413" dirty="0" smtClean="0">
                <a:latin typeface="Calibri"/>
                <a:cs typeface="Calibri"/>
              </a:rPr>
              <a:t>t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59" baseline="3413" dirty="0" smtClean="0">
                <a:latin typeface="Calibri"/>
                <a:cs typeface="Calibri"/>
              </a:rPr>
              <a:t>r</a:t>
            </a:r>
            <a:r>
              <a:rPr sz="4800" spc="-4" baseline="3413" dirty="0" smtClean="0">
                <a:latin typeface="Calibri"/>
                <a:cs typeface="Calibri"/>
              </a:rPr>
              <a:t>s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07435" y="3731180"/>
            <a:ext cx="7435601" cy="14076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-4" baseline="3413" dirty="0" smtClean="0">
                <a:latin typeface="Calibri"/>
                <a:cs typeface="Calibri"/>
              </a:rPr>
              <a:t>qu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-59" baseline="3413" dirty="0" smtClean="0">
                <a:latin typeface="Calibri"/>
                <a:cs typeface="Calibri"/>
              </a:rPr>
              <a:t>r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1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un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19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ti</a:t>
            </a:r>
            <a:r>
              <a:rPr sz="4800" spc="0" baseline="3413" dirty="0" smtClean="0">
                <a:latin typeface="Calibri"/>
                <a:cs typeface="Calibri"/>
              </a:rPr>
              <a:t>er</a:t>
            </a:r>
            <a:r>
              <a:rPr sz="4800" spc="-59" baseline="3413" dirty="0" smtClean="0">
                <a:latin typeface="Calibri"/>
                <a:cs typeface="Calibri"/>
              </a:rPr>
              <a:t>r</a:t>
            </a:r>
            <a:r>
              <a:rPr sz="4800" spc="0" baseline="3413" dirty="0" smtClean="0">
                <a:latin typeface="Calibri"/>
                <a:cs typeface="Calibri"/>
              </a:rPr>
              <a:t>a </a:t>
            </a:r>
            <a:r>
              <a:rPr sz="4800" spc="-4" baseline="3413" dirty="0" smtClean="0">
                <a:latin typeface="Calibri"/>
                <a:cs typeface="Calibri"/>
              </a:rPr>
              <a:t>nu</a:t>
            </a:r>
            <a:r>
              <a:rPr sz="4800" spc="-9" baseline="3413" dirty="0" smtClean="0">
                <a:latin typeface="Calibri"/>
                <a:cs typeface="Calibri"/>
              </a:rPr>
              <a:t>e</a:t>
            </a:r>
            <a:r>
              <a:rPr sz="4800" spc="-39" baseline="3413" dirty="0" smtClean="0">
                <a:latin typeface="Calibri"/>
                <a:cs typeface="Calibri"/>
              </a:rPr>
              <a:t>v</a:t>
            </a:r>
            <a:r>
              <a:rPr sz="4800" spc="0" baseline="3413" dirty="0" smtClean="0">
                <a:latin typeface="Calibri"/>
                <a:cs typeface="Calibri"/>
              </a:rPr>
              <a:t>a </a:t>
            </a:r>
            <a:r>
              <a:rPr sz="4800" spc="-4" baseline="3413" dirty="0" smtClean="0">
                <a:latin typeface="Calibri"/>
                <a:cs typeface="Calibri"/>
              </a:rPr>
              <a:t>l</a:t>
            </a:r>
            <a:r>
              <a:rPr sz="4800" spc="0" baseline="3413" dirty="0" smtClean="0">
                <a:latin typeface="Calibri"/>
                <a:cs typeface="Calibri"/>
              </a:rPr>
              <a:t>os </a:t>
            </a:r>
            <a:r>
              <a:rPr sz="4800" spc="-34" baseline="3413" dirty="0" smtClean="0">
                <a:latin typeface="Calibri"/>
                <a:cs typeface="Calibri"/>
              </a:rPr>
              <a:t>r</a:t>
            </a:r>
            <a:r>
              <a:rPr sz="4800" spc="-19" baseline="3413" dirty="0" smtClean="0">
                <a:latin typeface="Calibri"/>
                <a:cs typeface="Calibri"/>
              </a:rPr>
              <a:t>e</a:t>
            </a:r>
            <a:r>
              <a:rPr sz="4800" spc="-29" baseline="3413" dirty="0" smtClean="0">
                <a:latin typeface="Calibri"/>
                <a:cs typeface="Calibri"/>
              </a:rPr>
              <a:t>y</a:t>
            </a:r>
            <a:r>
              <a:rPr sz="4800" spc="0" baseline="3413" dirty="0" smtClean="0">
                <a:latin typeface="Calibri"/>
                <a:cs typeface="Calibri"/>
              </a:rPr>
              <a:t>es</a:t>
            </a:r>
            <a:r>
              <a:rPr sz="4800" spc="-29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d</a:t>
            </a:r>
            <a:r>
              <a:rPr sz="4800" spc="0" baseline="3413" dirty="0" smtClean="0">
                <a:latin typeface="Calibri"/>
                <a:cs typeface="Calibri"/>
              </a:rPr>
              <a:t>e</a:t>
            </a:r>
            <a:r>
              <a:rPr sz="4800" spc="4" baseline="3413" dirty="0" smtClean="0">
                <a:latin typeface="Calibri"/>
                <a:cs typeface="Calibri"/>
              </a:rPr>
              <a:t> </a:t>
            </a:r>
            <a:r>
              <a:rPr sz="4800" spc="-4" baseline="3413" dirty="0" smtClean="0">
                <a:latin typeface="Calibri"/>
                <a:cs typeface="Calibri"/>
              </a:rPr>
              <a:t>Esp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r>
              <a:rPr sz="4800" spc="-4" baseline="3413" dirty="0" smtClean="0">
                <a:latin typeface="Calibri"/>
                <a:cs typeface="Calibri"/>
              </a:rPr>
              <a:t>ñ</a:t>
            </a:r>
            <a:r>
              <a:rPr sz="4800" spc="0" baseline="3413" dirty="0" smtClean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 marL="12700" marR="61036">
              <a:lnSpc>
                <a:spcPts val="3840"/>
              </a:lnSpc>
              <a:spcBef>
                <a:spcPts val="23"/>
              </a:spcBef>
            </a:pPr>
            <a:r>
              <a:rPr sz="4800" spc="-4" baseline="1706" dirty="0" smtClean="0">
                <a:latin typeface="Calibri"/>
                <a:cs typeface="Calibri"/>
              </a:rPr>
              <a:t>l</a:t>
            </a:r>
            <a:r>
              <a:rPr sz="4800" spc="0" baseline="1706" dirty="0" smtClean="0">
                <a:latin typeface="Calibri"/>
                <a:cs typeface="Calibri"/>
              </a:rPr>
              <a:t>e </a:t>
            </a:r>
            <a:r>
              <a:rPr sz="4800" spc="-4" baseline="1706" dirty="0" smtClean="0">
                <a:latin typeface="Calibri"/>
                <a:cs typeface="Calibri"/>
              </a:rPr>
              <a:t>qui</a:t>
            </a:r>
            <a:r>
              <a:rPr sz="4800" spc="-39" baseline="1706" dirty="0" smtClean="0">
                <a:latin typeface="Calibri"/>
                <a:cs typeface="Calibri"/>
              </a:rPr>
              <a:t>t</a:t>
            </a:r>
            <a:r>
              <a:rPr sz="4800" spc="0" baseline="1706" dirty="0" smtClean="0">
                <a:latin typeface="Calibri"/>
                <a:cs typeface="Calibri"/>
              </a:rPr>
              <a:t>an</a:t>
            </a:r>
            <a:r>
              <a:rPr sz="4800" spc="24" baseline="1706" dirty="0" smtClean="0">
                <a:latin typeface="Calibri"/>
                <a:cs typeface="Calibri"/>
              </a:rPr>
              <a:t> </a:t>
            </a:r>
            <a:r>
              <a:rPr sz="4800" spc="0" baseline="1706" dirty="0" smtClean="0">
                <a:latin typeface="Calibri"/>
                <a:cs typeface="Calibri"/>
              </a:rPr>
              <a:t>el </a:t>
            </a:r>
            <a:r>
              <a:rPr sz="4800" spc="-4" baseline="1706" dirty="0" smtClean="0">
                <a:latin typeface="Calibri"/>
                <a:cs typeface="Calibri"/>
              </a:rPr>
              <a:t>p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4" baseline="1706" dirty="0" smtClean="0">
                <a:latin typeface="Calibri"/>
                <a:cs typeface="Calibri"/>
              </a:rPr>
              <a:t>d</a:t>
            </a:r>
            <a:r>
              <a:rPr sz="4800" spc="0" baseline="1706" dirty="0" smtClean="0">
                <a:latin typeface="Calibri"/>
                <a:cs typeface="Calibri"/>
              </a:rPr>
              <a:t>er a </a:t>
            </a:r>
            <a:r>
              <a:rPr sz="4800" spc="-4" baseline="1706" dirty="0" smtClean="0">
                <a:latin typeface="Calibri"/>
                <a:cs typeface="Calibri"/>
              </a:rPr>
              <a:t>C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-4" baseline="1706" dirty="0" smtClean="0">
                <a:latin typeface="Calibri"/>
                <a:cs typeface="Calibri"/>
              </a:rPr>
              <a:t>l</a:t>
            </a:r>
            <a:r>
              <a:rPr sz="4800" spc="0" baseline="1706" dirty="0" smtClean="0">
                <a:latin typeface="Calibri"/>
                <a:cs typeface="Calibri"/>
              </a:rPr>
              <a:t>ón</a:t>
            </a:r>
            <a:r>
              <a:rPr sz="4800" spc="14" baseline="1706" dirty="0" smtClean="0">
                <a:latin typeface="Calibri"/>
                <a:cs typeface="Calibri"/>
              </a:rPr>
              <a:t> </a:t>
            </a:r>
            <a:r>
              <a:rPr sz="4800" spc="0" baseline="1706" dirty="0" smtClean="0">
                <a:latin typeface="Calibri"/>
                <a:cs typeface="Calibri"/>
              </a:rPr>
              <a:t>y </a:t>
            </a:r>
            <a:r>
              <a:rPr sz="4800" spc="-4" baseline="1706" dirty="0" smtClean="0">
                <a:latin typeface="Calibri"/>
                <a:cs typeface="Calibri"/>
              </a:rPr>
              <a:t>l</a:t>
            </a:r>
            <a:r>
              <a:rPr sz="4800" spc="0" baseline="1706" dirty="0" smtClean="0">
                <a:latin typeface="Calibri"/>
                <a:cs typeface="Calibri"/>
              </a:rPr>
              <a:t>o</a:t>
            </a:r>
            <a:r>
              <a:rPr sz="4800" spc="4" baseline="1706" dirty="0" smtClean="0">
                <a:latin typeface="Calibri"/>
                <a:cs typeface="Calibri"/>
              </a:rPr>
              <a:t> </a:t>
            </a:r>
            <a:r>
              <a:rPr sz="4800" spc="-4" baseline="1706" dirty="0" smtClean="0">
                <a:latin typeface="Calibri"/>
                <a:cs typeface="Calibri"/>
              </a:rPr>
              <a:t>m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4" baseline="1706" dirty="0" smtClean="0">
                <a:latin typeface="Calibri"/>
                <a:cs typeface="Calibri"/>
              </a:rPr>
              <a:t>nd</a:t>
            </a:r>
            <a:r>
              <a:rPr sz="4800" spc="0" baseline="1706" dirty="0" smtClean="0">
                <a:latin typeface="Calibri"/>
                <a:cs typeface="Calibri"/>
              </a:rPr>
              <a:t>an</a:t>
            </a:r>
            <a:r>
              <a:rPr sz="4800" spc="25" baseline="1706" dirty="0" smtClean="0">
                <a:latin typeface="Calibri"/>
                <a:cs typeface="Calibri"/>
              </a:rPr>
              <a:t> 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 marL="12700" marR="61036">
              <a:lnSpc>
                <a:spcPts val="3840"/>
              </a:lnSpc>
            </a:pP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4" baseline="1706" dirty="0" smtClean="0">
                <a:latin typeface="Calibri"/>
                <a:cs typeface="Calibri"/>
              </a:rPr>
              <a:t>p</a:t>
            </a:r>
            <a:r>
              <a:rPr sz="4800" spc="-34" baseline="1706" dirty="0" smtClean="0">
                <a:latin typeface="Calibri"/>
                <a:cs typeface="Calibri"/>
              </a:rPr>
              <a:t>r</a:t>
            </a:r>
            <a:r>
              <a:rPr sz="4800" spc="0" baseline="1706" dirty="0" smtClean="0">
                <a:latin typeface="Calibri"/>
                <a:cs typeface="Calibri"/>
              </a:rPr>
              <a:t>e</a:t>
            </a:r>
            <a:r>
              <a:rPr sz="4800" spc="-4" baseline="1706" dirty="0" smtClean="0">
                <a:latin typeface="Calibri"/>
                <a:cs typeface="Calibri"/>
              </a:rPr>
              <a:t>s</a:t>
            </a:r>
            <a:r>
              <a:rPr sz="4800" spc="0" baseline="1706" dirty="0" smtClean="0">
                <a:latin typeface="Calibri"/>
                <a:cs typeface="Calibri"/>
              </a:rPr>
              <a:t>a</a:t>
            </a:r>
            <a:r>
              <a:rPr sz="4800" spc="-325" baseline="1706" dirty="0" smtClean="0">
                <a:latin typeface="Calibri"/>
                <a:cs typeface="Calibri"/>
              </a:rPr>
              <a:t>r</a:t>
            </a:r>
            <a:r>
              <a:rPr sz="4800" spc="0" baseline="1706" dirty="0" smtClean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5600700" y="3816096"/>
            <a:ext cx="4000500" cy="3499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78873" y="1058609"/>
            <a:ext cx="7259328" cy="1447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0552">
              <a:lnSpc>
                <a:spcPts val="4585"/>
              </a:lnSpc>
              <a:spcBef>
                <a:spcPts val="229"/>
              </a:spcBef>
            </a:pPr>
            <a:r>
              <a:rPr sz="6600" b="1" spc="0" baseline="3103" dirty="0" smtClean="0">
                <a:latin typeface="Calibri"/>
                <a:cs typeface="Calibri"/>
              </a:rPr>
              <a:t>Cua</a:t>
            </a:r>
            <a:r>
              <a:rPr sz="6600" b="1" spc="-4" baseline="3103" dirty="0" smtClean="0">
                <a:latin typeface="Calibri"/>
                <a:cs typeface="Calibri"/>
              </a:rPr>
              <a:t>r</a:t>
            </a:r>
            <a:r>
              <a:rPr sz="6600" b="1" spc="-50" baseline="3103" dirty="0" smtClean="0">
                <a:latin typeface="Calibri"/>
                <a:cs typeface="Calibri"/>
              </a:rPr>
              <a:t>t</a:t>
            </a:r>
            <a:r>
              <a:rPr sz="6600" b="1" spc="0" baseline="3103" dirty="0" smtClean="0">
                <a:latin typeface="Calibri"/>
                <a:cs typeface="Calibri"/>
              </a:rPr>
              <a:t>o Viaje: Mue</a:t>
            </a:r>
            <a:r>
              <a:rPr sz="6600" b="1" spc="-4" baseline="3103" dirty="0" smtClean="0">
                <a:latin typeface="Calibri"/>
                <a:cs typeface="Calibri"/>
              </a:rPr>
              <a:t>r</a:t>
            </a:r>
            <a:r>
              <a:rPr sz="6600" b="1" spc="-50" baseline="3103" dirty="0" smtClean="0">
                <a:latin typeface="Calibri"/>
                <a:cs typeface="Calibri"/>
              </a:rPr>
              <a:t>t</a:t>
            </a:r>
            <a:r>
              <a:rPr sz="6600" b="1" spc="0" baseline="3103" dirty="0" smtClean="0">
                <a:latin typeface="Calibri"/>
                <a:cs typeface="Calibri"/>
              </a:rPr>
              <a:t>e</a:t>
            </a:r>
            <a:r>
              <a:rPr sz="6600" b="1" spc="-19" baseline="3103" dirty="0" smtClean="0">
                <a:latin typeface="Calibri"/>
                <a:cs typeface="Calibri"/>
              </a:rPr>
              <a:t> </a:t>
            </a:r>
            <a:r>
              <a:rPr sz="6600" b="1" spc="0" baseline="3103" dirty="0" smtClean="0">
                <a:latin typeface="Calibri"/>
                <a:cs typeface="Calibri"/>
              </a:rPr>
              <a:t>de Colón</a:t>
            </a:r>
            <a:endParaRPr sz="4400">
              <a:latin typeface="Calibri"/>
              <a:cs typeface="Calibri"/>
            </a:endParaRPr>
          </a:p>
          <a:p>
            <a:pPr marL="12700" marR="138266">
              <a:lnSpc>
                <a:spcPct val="99995"/>
              </a:lnSpc>
            </a:pPr>
            <a:r>
              <a:rPr sz="2800" spc="0" dirty="0" smtClean="0">
                <a:latin typeface="Calibri"/>
                <a:cs typeface="Calibri"/>
              </a:rPr>
              <a:t>Los</a:t>
            </a:r>
            <a:r>
              <a:rPr sz="2800" spc="-22" dirty="0" smtClean="0">
                <a:latin typeface="Calibri"/>
                <a:cs typeface="Calibri"/>
              </a:rPr>
              <a:t> 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-9" dirty="0" smtClean="0">
                <a:latin typeface="Calibri"/>
                <a:cs typeface="Calibri"/>
              </a:rPr>
              <a:t>e</a:t>
            </a:r>
            <a:r>
              <a:rPr sz="2800" spc="-39" dirty="0" smtClean="0">
                <a:latin typeface="Calibri"/>
                <a:cs typeface="Calibri"/>
              </a:rPr>
              <a:t>y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6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ja</a:t>
            </a:r>
            <a:r>
              <a:rPr sz="2800" spc="0" dirty="0" smtClean="0">
                <a:latin typeface="Calibri"/>
                <a:cs typeface="Calibri"/>
              </a:rPr>
              <a:t>n</a:t>
            </a:r>
            <a:r>
              <a:rPr sz="2800" spc="-5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lib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36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1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ón</a:t>
            </a:r>
            <a:r>
              <a:rPr sz="2800" spc="-55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y</a:t>
            </a:r>
            <a:r>
              <a:rPr sz="2800" spc="-1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0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pid</a:t>
            </a:r>
            <a:r>
              <a:rPr sz="2800" spc="0" dirty="0" smtClean="0">
                <a:latin typeface="Calibri"/>
                <a:cs typeface="Calibri"/>
              </a:rPr>
              <a:t>en</a:t>
            </a:r>
            <a:r>
              <a:rPr sz="2800" spc="-4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n</a:t>
            </a:r>
            <a:r>
              <a:rPr sz="2800" spc="-9" dirty="0" smtClean="0">
                <a:latin typeface="Calibri"/>
                <a:cs typeface="Calibri"/>
              </a:rPr>
              <a:t> 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 </a:t>
            </a:r>
            <a:r>
              <a:rPr sz="2800" spc="-4" dirty="0" smtClean="0">
                <a:latin typeface="Calibri"/>
                <a:cs typeface="Calibri"/>
              </a:rPr>
              <a:t>vi</a:t>
            </a:r>
            <a:r>
              <a:rPr sz="2800" spc="4" dirty="0" smtClean="0">
                <a:latin typeface="Calibri"/>
                <a:cs typeface="Calibri"/>
              </a:rPr>
              <a:t>aj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53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5973" y="1677700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5973" y="2616484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8873" y="2637901"/>
            <a:ext cx="4992781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-4" baseline="2925" dirty="0" smtClean="0">
                <a:latin typeface="Calibri"/>
                <a:cs typeface="Calibri"/>
              </a:rPr>
              <a:t>C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4" baseline="2925" dirty="0" smtClean="0">
                <a:latin typeface="Calibri"/>
                <a:cs typeface="Calibri"/>
              </a:rPr>
              <a:t>l</a:t>
            </a:r>
            <a:r>
              <a:rPr sz="4200" spc="0" baseline="2925" dirty="0" smtClean="0">
                <a:latin typeface="Calibri"/>
                <a:cs typeface="Calibri"/>
              </a:rPr>
              <a:t>ón</a:t>
            </a:r>
            <a:r>
              <a:rPr sz="4200" spc="-55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ll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39" baseline="2925" dirty="0" smtClean="0">
                <a:latin typeface="Calibri"/>
                <a:cs typeface="Calibri"/>
              </a:rPr>
              <a:t>g</a:t>
            </a:r>
            <a:r>
              <a:rPr sz="4200" spc="0" baseline="2925" dirty="0" smtClean="0">
                <a:latin typeface="Calibri"/>
                <a:cs typeface="Calibri"/>
              </a:rPr>
              <a:t>a</a:t>
            </a:r>
            <a:r>
              <a:rPr sz="4200" spc="-73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a</a:t>
            </a:r>
            <a:r>
              <a:rPr sz="4200" spc="-13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Amér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-14" baseline="2925" dirty="0" smtClean="0">
                <a:latin typeface="Calibri"/>
                <a:cs typeface="Calibri"/>
              </a:rPr>
              <a:t>c</a:t>
            </a:r>
            <a:r>
              <a:rPr sz="4200" spc="0" baseline="2925" dirty="0" smtClean="0">
                <a:latin typeface="Calibri"/>
                <a:cs typeface="Calibri"/>
              </a:rPr>
              <a:t>a</a:t>
            </a:r>
            <a:r>
              <a:rPr sz="4200" spc="-78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p</a:t>
            </a:r>
            <a:r>
              <a:rPr sz="4200" spc="0" baseline="2925" dirty="0" smtClean="0">
                <a:latin typeface="Calibri"/>
                <a:cs typeface="Calibri"/>
              </a:rPr>
              <a:t>or</a:t>
            </a:r>
            <a:r>
              <a:rPr sz="4200" spc="-24" baseline="2925" dirty="0" smtClean="0">
                <a:latin typeface="Calibri"/>
                <a:cs typeface="Calibri"/>
              </a:rPr>
              <a:t> </a:t>
            </a:r>
            <a:r>
              <a:rPr sz="4200" spc="-64" baseline="2925" dirty="0" smtClean="0">
                <a:latin typeface="Calibri"/>
                <a:cs typeface="Calibri"/>
              </a:rPr>
              <a:t>P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n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má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979" y="2637901"/>
            <a:ext cx="2260349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n</a:t>
            </a:r>
            <a:r>
              <a:rPr sz="4200" spc="-22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em</a:t>
            </a:r>
            <a:r>
              <a:rPr sz="4200" spc="-4" baseline="2925" dirty="0" smtClean="0">
                <a:latin typeface="Calibri"/>
                <a:cs typeface="Calibri"/>
              </a:rPr>
              <a:t>b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34" baseline="2925" dirty="0" smtClean="0">
                <a:latin typeface="Calibri"/>
                <a:cs typeface="Calibri"/>
              </a:rPr>
              <a:t>r</a:t>
            </a:r>
            <a:r>
              <a:rPr sz="4200" spc="-19" baseline="2925" dirty="0" smtClean="0">
                <a:latin typeface="Calibri"/>
                <a:cs typeface="Calibri"/>
              </a:rPr>
              <a:t>g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87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su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8873" y="3064621"/>
            <a:ext cx="2370782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-44" baseline="2925" dirty="0" smtClean="0">
                <a:latin typeface="Calibri"/>
                <a:cs typeface="Calibri"/>
              </a:rPr>
              <a:t>e</a:t>
            </a:r>
            <a:r>
              <a:rPr sz="4200" spc="0" baseline="2925" dirty="0" smtClean="0">
                <a:latin typeface="Calibri"/>
                <a:cs typeface="Calibri"/>
              </a:rPr>
              <a:t>x</a:t>
            </a:r>
            <a:r>
              <a:rPr sz="4200" spc="-4" baseline="2925" dirty="0" smtClean="0">
                <a:latin typeface="Calibri"/>
                <a:cs typeface="Calibri"/>
              </a:rPr>
              <a:t>p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4" baseline="2925" dirty="0" smtClean="0">
                <a:latin typeface="Calibri"/>
                <a:cs typeface="Calibri"/>
              </a:rPr>
              <a:t>di</a:t>
            </a:r>
            <a:r>
              <a:rPr sz="4200" spc="4" baseline="2925" dirty="0" smtClean="0">
                <a:latin typeface="Calibri"/>
                <a:cs typeface="Calibri"/>
              </a:rPr>
              <a:t>c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ón</a:t>
            </a:r>
            <a:r>
              <a:rPr sz="4200" spc="-88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t</a:t>
            </a:r>
            <a:r>
              <a:rPr sz="4200" spc="-4" baseline="2925" dirty="0" smtClean="0">
                <a:latin typeface="Calibri"/>
                <a:cs typeface="Calibri"/>
              </a:rPr>
              <a:t>u</a:t>
            </a:r>
            <a:r>
              <a:rPr sz="4200" spc="-25" baseline="2925" dirty="0" smtClean="0">
                <a:latin typeface="Calibri"/>
                <a:cs typeface="Calibri"/>
              </a:rPr>
              <a:t>v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3624" y="3064621"/>
            <a:ext cx="627280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-4" baseline="2925" dirty="0" smtClean="0">
                <a:latin typeface="Calibri"/>
                <a:cs typeface="Calibri"/>
              </a:rPr>
              <a:t>qu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5688" y="3064621"/>
            <a:ext cx="4247088" cy="1233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 smtClean="0">
                <a:latin typeface="Calibri"/>
                <a:cs typeface="Calibri"/>
              </a:rPr>
              <a:t>f</a:t>
            </a:r>
            <a:r>
              <a:rPr sz="4200" spc="-4" baseline="2925" dirty="0" smtClean="0">
                <a:latin typeface="Calibri"/>
                <a:cs typeface="Calibri"/>
              </a:rPr>
              <a:t>in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li</a:t>
            </a:r>
            <a:r>
              <a:rPr sz="4200" spc="-50" baseline="2925" dirty="0" smtClean="0">
                <a:latin typeface="Calibri"/>
                <a:cs typeface="Calibri"/>
              </a:rPr>
              <a:t>z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r</a:t>
            </a:r>
            <a:r>
              <a:rPr sz="4200" spc="-90" baseline="2925" dirty="0" smtClean="0">
                <a:latin typeface="Calibri"/>
                <a:cs typeface="Calibri"/>
              </a:rPr>
              <a:t> 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29" baseline="2925" dirty="0" smtClean="0">
                <a:latin typeface="Calibri"/>
                <a:cs typeface="Calibri"/>
              </a:rPr>
              <a:t>n</a:t>
            </a:r>
            <a:r>
              <a:rPr sz="4200" spc="-19" baseline="2925" dirty="0" smtClean="0">
                <a:latin typeface="Calibri"/>
                <a:cs typeface="Calibri"/>
              </a:rPr>
              <a:t>t</a:t>
            </a:r>
            <a:r>
              <a:rPr sz="4200" spc="0" baseline="2925" dirty="0" smtClean="0">
                <a:latin typeface="Calibri"/>
                <a:cs typeface="Calibri"/>
              </a:rPr>
              <a:t>es</a:t>
            </a:r>
            <a:r>
              <a:rPr sz="4200" spc="-62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y</a:t>
            </a:r>
            <a:r>
              <a:rPr sz="4200" spc="-12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el</a:t>
            </a:r>
            <a:r>
              <a:rPr sz="4200" spc="-20" baseline="2925" dirty="0" smtClean="0">
                <a:latin typeface="Calibri"/>
                <a:cs typeface="Calibri"/>
              </a:rPr>
              <a:t> </a:t>
            </a:r>
            <a:r>
              <a:rPr sz="4200" spc="-25" baseline="2925" dirty="0" smtClean="0">
                <a:latin typeface="Calibri"/>
                <a:cs typeface="Calibri"/>
              </a:rPr>
              <a:t>v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4" baseline="2925" dirty="0" smtClean="0">
                <a:latin typeface="Calibri"/>
                <a:cs typeface="Calibri"/>
              </a:rPr>
              <a:t>lvi</a:t>
            </a:r>
            <a:r>
              <a:rPr sz="4200" spc="0" baseline="2925" dirty="0" smtClean="0">
                <a:latin typeface="Calibri"/>
                <a:cs typeface="Calibri"/>
              </a:rPr>
              <a:t>ó</a:t>
            </a:r>
            <a:r>
              <a:rPr sz="4200" spc="-52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a</a:t>
            </a:r>
            <a:r>
              <a:rPr sz="4200" spc="-13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su</a:t>
            </a:r>
            <a:endParaRPr sz="2800" dirty="0">
              <a:latin typeface="Calibri"/>
              <a:cs typeface="Calibri"/>
            </a:endParaRPr>
          </a:p>
          <a:p>
            <a:pPr marL="58506" marR="53263">
              <a:lnSpc>
                <a:spcPts val="3360"/>
              </a:lnSpc>
              <a:spcBef>
                <a:spcPts val="20"/>
              </a:spcBef>
            </a:pPr>
            <a:r>
              <a:rPr sz="4200" spc="0" baseline="1950" dirty="0" smtClean="0">
                <a:latin typeface="Calibri"/>
                <a:cs typeface="Calibri"/>
              </a:rPr>
              <a:t>s</a:t>
            </a:r>
            <a:r>
              <a:rPr sz="4200" spc="-4" baseline="1950" dirty="0" smtClean="0">
                <a:latin typeface="Calibri"/>
                <a:cs typeface="Calibri"/>
              </a:rPr>
              <a:t>i</a:t>
            </a:r>
            <a:r>
              <a:rPr sz="4200" spc="0" baseline="1950" dirty="0" smtClean="0">
                <a:latin typeface="Calibri"/>
                <a:cs typeface="Calibri"/>
              </a:rPr>
              <a:t>n</a:t>
            </a:r>
            <a:r>
              <a:rPr sz="4200" spc="-12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s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-4" baseline="1950" dirty="0" smtClean="0">
                <a:latin typeface="Calibri"/>
                <a:cs typeface="Calibri"/>
              </a:rPr>
              <a:t>b</a:t>
            </a:r>
            <a:r>
              <a:rPr sz="4200" spc="0" baseline="1950" dirty="0" smtClean="0">
                <a:latin typeface="Calibri"/>
                <a:cs typeface="Calibri"/>
              </a:rPr>
              <a:t>er</a:t>
            </a:r>
            <a:r>
              <a:rPr sz="4200" spc="-47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qu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18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h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-4" baseline="1950" dirty="0" smtClean="0">
                <a:latin typeface="Calibri"/>
                <a:cs typeface="Calibri"/>
              </a:rPr>
              <a:t>bí</a:t>
            </a:r>
            <a:r>
              <a:rPr sz="4200" spc="0" baseline="1950" dirty="0" smtClean="0">
                <a:latin typeface="Calibri"/>
                <a:cs typeface="Calibri"/>
              </a:rPr>
              <a:t>a</a:t>
            </a:r>
            <a:endParaRPr sz="2800" dirty="0">
              <a:latin typeface="Calibri"/>
              <a:cs typeface="Calibri"/>
            </a:endParaRPr>
          </a:p>
          <a:p>
            <a:pPr marL="30099" marR="53263">
              <a:lnSpc>
                <a:spcPts val="3360"/>
              </a:lnSpc>
            </a:pPr>
            <a:r>
              <a:rPr lang="es-CL" sz="4200" baseline="1950" dirty="0" smtClean="0">
                <a:latin typeface="Calibri"/>
                <a:cs typeface="Calibri"/>
              </a:rPr>
              <a:t>m</a:t>
            </a:r>
            <a:r>
              <a:rPr sz="4200" spc="-4" baseline="1950" dirty="0" smtClean="0">
                <a:latin typeface="Calibri"/>
                <a:cs typeface="Calibri"/>
              </a:rPr>
              <a:t>und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r>
              <a:rPr lang="es-CL" sz="4200" spc="0" baseline="1950" dirty="0" smtClean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78873" y="3491341"/>
            <a:ext cx="3100851" cy="807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263">
              <a:lnSpc>
                <a:spcPts val="2950"/>
              </a:lnSpc>
              <a:spcBef>
                <a:spcPts val="147"/>
              </a:spcBef>
            </a:pPr>
            <a:r>
              <a:rPr sz="4200" spc="-4" baseline="2925" dirty="0" smtClean="0">
                <a:latin typeface="Calibri"/>
                <a:cs typeface="Calibri"/>
              </a:rPr>
              <a:t>p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í</a:t>
            </a: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30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en</a:t>
            </a:r>
            <a:r>
              <a:rPr sz="4200" spc="-18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d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4" baseline="2925" dirty="0" smtClean="0">
                <a:latin typeface="Calibri"/>
                <a:cs typeface="Calibri"/>
              </a:rPr>
              <a:t>nd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47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m</a:t>
            </a:r>
            <a:r>
              <a:rPr sz="4200" spc="-4" baseline="2925" dirty="0" smtClean="0">
                <a:latin typeface="Calibri"/>
                <a:cs typeface="Calibri"/>
              </a:rPr>
              <a:t>u</a:t>
            </a:r>
            <a:r>
              <a:rPr sz="4200" spc="0" baseline="2925" dirty="0" smtClean="0">
                <a:latin typeface="Calibri"/>
                <a:cs typeface="Calibri"/>
              </a:rPr>
              <a:t>r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ó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  <a:spcBef>
                <a:spcPts val="20"/>
              </a:spcBef>
            </a:pP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es</a:t>
            </a:r>
            <a:r>
              <a:rPr sz="4200" spc="4" baseline="1950" dirty="0" smtClean="0">
                <a:latin typeface="Calibri"/>
                <a:cs typeface="Calibri"/>
              </a:rPr>
              <a:t>c</a:t>
            </a:r>
            <a:r>
              <a:rPr sz="4200" spc="-4" baseline="1950" dirty="0" smtClean="0">
                <a:latin typeface="Calibri"/>
                <a:cs typeface="Calibri"/>
              </a:rPr>
              <a:t>ubi</a:t>
            </a:r>
            <a:r>
              <a:rPr sz="4200" spc="0" baseline="1950" dirty="0" smtClean="0">
                <a:latin typeface="Calibri"/>
                <a:cs typeface="Calibri"/>
              </a:rPr>
              <a:t>er</a:t>
            </a:r>
            <a:r>
              <a:rPr sz="4200" spc="-19" baseline="1950" dirty="0" smtClean="0">
                <a:latin typeface="Calibri"/>
                <a:cs typeface="Calibri"/>
              </a:rPr>
              <a:t>t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r>
              <a:rPr sz="4200" spc="-94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el</a:t>
            </a:r>
            <a:r>
              <a:rPr sz="4200" spc="-20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nu</a:t>
            </a:r>
            <a:r>
              <a:rPr sz="4200" spc="-9" baseline="1950" dirty="0" smtClean="0">
                <a:latin typeface="Calibri"/>
                <a:cs typeface="Calibri"/>
              </a:rPr>
              <a:t>e</a:t>
            </a:r>
            <a:r>
              <a:rPr sz="4200" spc="-25" baseline="1950" dirty="0" smtClean="0">
                <a:latin typeface="Calibri"/>
                <a:cs typeface="Calibri"/>
              </a:rPr>
              <a:t>v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917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583" y="457200"/>
            <a:ext cx="9119615" cy="6742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515111"/>
            <a:ext cx="9144000" cy="6800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59" y="457200"/>
            <a:ext cx="901445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1772" y="457200"/>
            <a:ext cx="913942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397764"/>
            <a:ext cx="9215627" cy="6775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767471" y="1131994"/>
            <a:ext cx="2776981" cy="787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200"/>
              </a:lnSpc>
              <a:spcBef>
                <a:spcPts val="310"/>
              </a:spcBef>
            </a:pPr>
            <a:r>
              <a:rPr sz="9000" b="1" spc="-154" baseline="3185" dirty="0" smtClean="0">
                <a:latin typeface="Calibri"/>
                <a:cs typeface="Calibri"/>
              </a:rPr>
              <a:t>F</a:t>
            </a:r>
            <a:r>
              <a:rPr sz="9000" b="1" spc="0" baseline="3185" dirty="0" smtClean="0">
                <a:latin typeface="Calibri"/>
                <a:cs typeface="Calibri"/>
              </a:rPr>
              <a:t>ac</a:t>
            </a:r>
            <a:r>
              <a:rPr sz="9000" b="1" spc="-59" baseline="3185" dirty="0" smtClean="0">
                <a:latin typeface="Calibri"/>
                <a:cs typeface="Calibri"/>
              </a:rPr>
              <a:t>t</a:t>
            </a:r>
            <a:r>
              <a:rPr sz="9000" b="1" spc="0" baseline="3185" dirty="0" smtClean="0">
                <a:latin typeface="Calibri"/>
                <a:cs typeface="Calibri"/>
              </a:rPr>
              <a:t>o</a:t>
            </a:r>
            <a:r>
              <a:rPr sz="9000" b="1" spc="-64" baseline="3185" dirty="0" smtClean="0">
                <a:latin typeface="Calibri"/>
                <a:cs typeface="Calibri"/>
              </a:rPr>
              <a:t>r</a:t>
            </a:r>
            <a:r>
              <a:rPr sz="9000" b="1" spc="0" baseline="3185" dirty="0" smtClean="0">
                <a:latin typeface="Calibri"/>
                <a:cs typeface="Calibri"/>
              </a:rPr>
              <a:t>es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723" y="457200"/>
            <a:ext cx="903579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247" y="457200"/>
            <a:ext cx="914095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819" y="457200"/>
            <a:ext cx="9029700" cy="6742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487" y="472440"/>
            <a:ext cx="9019031" cy="6842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457200"/>
            <a:ext cx="916076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574547"/>
            <a:ext cx="9116567" cy="6740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487" y="492252"/>
            <a:ext cx="9125711" cy="6822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78873" y="775907"/>
            <a:ext cx="7347005" cy="49437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540">
              <a:lnSpc>
                <a:spcPts val="4170"/>
              </a:lnSpc>
              <a:spcBef>
                <a:spcPts val="208"/>
              </a:spcBef>
            </a:pPr>
            <a:r>
              <a:rPr sz="6000" spc="-109" baseline="3413" dirty="0" smtClean="0">
                <a:latin typeface="Calibri"/>
                <a:cs typeface="Calibri"/>
              </a:rPr>
              <a:t>F</a:t>
            </a:r>
            <a:r>
              <a:rPr sz="6000" spc="4" baseline="3413" dirty="0" smtClean="0">
                <a:latin typeface="Calibri"/>
                <a:cs typeface="Calibri"/>
              </a:rPr>
              <a:t>a</a:t>
            </a:r>
            <a:r>
              <a:rPr sz="6000" spc="0" baseline="3413" dirty="0" smtClean="0">
                <a:latin typeface="Calibri"/>
                <a:cs typeface="Calibri"/>
              </a:rPr>
              <a:t>c</a:t>
            </a:r>
            <a:r>
              <a:rPr sz="6000" spc="-29" baseline="3413" dirty="0" smtClean="0">
                <a:latin typeface="Calibri"/>
                <a:cs typeface="Calibri"/>
              </a:rPr>
              <a:t>t</a:t>
            </a:r>
            <a:r>
              <a:rPr sz="6000" spc="4" baseline="3413" dirty="0" smtClean="0">
                <a:latin typeface="Calibri"/>
                <a:cs typeface="Calibri"/>
              </a:rPr>
              <a:t>o</a:t>
            </a:r>
            <a:r>
              <a:rPr sz="6000" spc="-50" baseline="3413" dirty="0" smtClean="0">
                <a:latin typeface="Calibri"/>
                <a:cs typeface="Calibri"/>
              </a:rPr>
              <a:t>r</a:t>
            </a:r>
            <a:r>
              <a:rPr sz="6000" spc="0" baseline="3413" dirty="0" smtClean="0">
                <a:latin typeface="Calibri"/>
                <a:cs typeface="Calibri"/>
              </a:rPr>
              <a:t>es</a:t>
            </a:r>
            <a:r>
              <a:rPr sz="6000" spc="-153" baseline="3413" dirty="0" smtClean="0">
                <a:latin typeface="Calibri"/>
                <a:cs typeface="Calibri"/>
              </a:rPr>
              <a:t> </a:t>
            </a:r>
            <a:r>
              <a:rPr sz="6000" spc="0" baseline="3413" dirty="0" smtClean="0">
                <a:latin typeface="Calibri"/>
                <a:cs typeface="Calibri"/>
              </a:rPr>
              <a:t>de</a:t>
            </a:r>
            <a:r>
              <a:rPr sz="6000" spc="-55" baseline="3413" dirty="0" smtClean="0">
                <a:latin typeface="Calibri"/>
                <a:cs typeface="Calibri"/>
              </a:rPr>
              <a:t> </a:t>
            </a:r>
            <a:r>
              <a:rPr sz="6000" spc="-4" baseline="3413" dirty="0" smtClean="0">
                <a:latin typeface="Calibri"/>
                <a:cs typeface="Calibri"/>
              </a:rPr>
              <a:t>l</a:t>
            </a:r>
            <a:r>
              <a:rPr sz="6000" spc="0" baseline="3413" dirty="0" smtClean="0">
                <a:latin typeface="Calibri"/>
                <a:cs typeface="Calibri"/>
              </a:rPr>
              <a:t>a</a:t>
            </a:r>
            <a:r>
              <a:rPr sz="6000" spc="-28" baseline="3413" dirty="0" smtClean="0">
                <a:latin typeface="Calibri"/>
                <a:cs typeface="Calibri"/>
              </a:rPr>
              <a:t> </a:t>
            </a:r>
            <a:r>
              <a:rPr sz="6000" spc="-54" baseline="3413" dirty="0" smtClean="0">
                <a:latin typeface="Calibri"/>
                <a:cs typeface="Calibri"/>
              </a:rPr>
              <a:t>e</a:t>
            </a:r>
            <a:r>
              <a:rPr sz="6000" spc="0" baseline="3413" dirty="0" smtClean="0">
                <a:latin typeface="Calibri"/>
                <a:cs typeface="Calibri"/>
              </a:rPr>
              <a:t>xp</a:t>
            </a:r>
            <a:r>
              <a:rPr sz="6000" spc="4" baseline="3413" dirty="0" smtClean="0">
                <a:latin typeface="Calibri"/>
                <a:cs typeface="Calibri"/>
              </a:rPr>
              <a:t>a</a:t>
            </a:r>
            <a:r>
              <a:rPr sz="6000" spc="0" baseline="3413" dirty="0" smtClean="0">
                <a:latin typeface="Calibri"/>
                <a:cs typeface="Calibri"/>
              </a:rPr>
              <a:t>ns</a:t>
            </a:r>
            <a:r>
              <a:rPr sz="6000" spc="-4" baseline="3413" dirty="0" smtClean="0">
                <a:latin typeface="Calibri"/>
                <a:cs typeface="Calibri"/>
              </a:rPr>
              <a:t>i</a:t>
            </a:r>
            <a:r>
              <a:rPr sz="6000" spc="4" baseline="3413" dirty="0" smtClean="0">
                <a:latin typeface="Calibri"/>
                <a:cs typeface="Calibri"/>
              </a:rPr>
              <a:t>ó</a:t>
            </a:r>
            <a:r>
              <a:rPr sz="6000" spc="0" baseline="3413" dirty="0" smtClean="0">
                <a:latin typeface="Calibri"/>
                <a:cs typeface="Calibri"/>
              </a:rPr>
              <a:t>n</a:t>
            </a:r>
            <a:r>
              <a:rPr sz="6000" spc="-165" baseline="3413" dirty="0" smtClean="0">
                <a:latin typeface="Calibri"/>
                <a:cs typeface="Calibri"/>
              </a:rPr>
              <a:t> </a:t>
            </a:r>
            <a:r>
              <a:rPr sz="6000" spc="0" baseline="3413" dirty="0" smtClean="0">
                <a:latin typeface="Calibri"/>
                <a:cs typeface="Calibri"/>
              </a:rPr>
              <a:t>eu</a:t>
            </a:r>
            <a:r>
              <a:rPr sz="6000" spc="-59" baseline="3413" dirty="0" smtClean="0">
                <a:latin typeface="Calibri"/>
                <a:cs typeface="Calibri"/>
              </a:rPr>
              <a:t>r</a:t>
            </a:r>
            <a:r>
              <a:rPr sz="6000" spc="4" baseline="3413" dirty="0" smtClean="0">
                <a:latin typeface="Calibri"/>
                <a:cs typeface="Calibri"/>
              </a:rPr>
              <a:t>o</a:t>
            </a:r>
            <a:r>
              <a:rPr sz="6000" spc="0" baseline="3413" dirty="0" smtClean="0">
                <a:latin typeface="Calibri"/>
                <a:cs typeface="Calibri"/>
              </a:rPr>
              <a:t>pe</a:t>
            </a:r>
            <a:r>
              <a:rPr sz="6000" spc="4" baseline="3413" dirty="0" smtClean="0">
                <a:latin typeface="Calibri"/>
                <a:cs typeface="Calibri"/>
              </a:rPr>
              <a:t>a</a:t>
            </a:r>
            <a:r>
              <a:rPr sz="6000" spc="0" baseline="3413" dirty="0" smtClean="0">
                <a:latin typeface="Calibri"/>
                <a:cs typeface="Calibri"/>
              </a:rPr>
              <a:t>…</a:t>
            </a:r>
            <a:endParaRPr sz="4000" dirty="0">
              <a:latin typeface="Calibri"/>
              <a:cs typeface="Calibri"/>
            </a:endParaRPr>
          </a:p>
          <a:p>
            <a:pPr marL="12700" marR="472732">
              <a:lnSpc>
                <a:spcPts val="3417"/>
              </a:lnSpc>
            </a:pPr>
            <a:r>
              <a:rPr sz="2800" spc="-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so</a:t>
            </a:r>
            <a:r>
              <a:rPr sz="2800" spc="-4" dirty="0" smtClean="0">
                <a:latin typeface="Calibri"/>
                <a:cs typeface="Calibri"/>
              </a:rPr>
              <a:t>lid</a:t>
            </a:r>
            <a:r>
              <a:rPr sz="2800" spc="4" dirty="0" smtClean="0">
                <a:latin typeface="Calibri"/>
                <a:cs typeface="Calibri"/>
              </a:rPr>
              <a:t>ac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ón</a:t>
            </a:r>
            <a:r>
              <a:rPr sz="2800" spc="-12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7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34" dirty="0" smtClean="0">
                <a:latin typeface="Calibri"/>
                <a:cs typeface="Calibri"/>
              </a:rPr>
              <a:t>st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62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Mo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er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os </a:t>
            </a:r>
            <a:endParaRPr sz="2800" dirty="0">
              <a:latin typeface="Calibri"/>
              <a:cs typeface="Calibri"/>
            </a:endParaRPr>
          </a:p>
          <a:p>
            <a:pPr marL="12700" marR="472732">
              <a:lnSpc>
                <a:spcPts val="3417"/>
              </a:lnSpc>
              <a:spcBef>
                <a:spcPts val="276"/>
              </a:spcBef>
            </a:pPr>
            <a:r>
              <a:rPr sz="2800" spc="-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so</a:t>
            </a:r>
            <a:r>
              <a:rPr sz="2800" spc="-4" dirty="0" smtClean="0">
                <a:latin typeface="Calibri"/>
                <a:cs typeface="Calibri"/>
              </a:rPr>
              <a:t>lid</a:t>
            </a:r>
            <a:r>
              <a:rPr sz="2800" spc="4" dirty="0" smtClean="0">
                <a:latin typeface="Calibri"/>
                <a:cs typeface="Calibri"/>
              </a:rPr>
              <a:t>ac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ón</a:t>
            </a:r>
            <a:r>
              <a:rPr sz="2800" spc="-12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3" dirty="0" smtClean="0">
                <a:latin typeface="Calibri"/>
                <a:cs typeface="Calibri"/>
              </a:rPr>
              <a:t> </a:t>
            </a:r>
            <a:r>
              <a:rPr sz="2800" spc="-6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ort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-39" dirty="0" smtClean="0">
                <a:latin typeface="Calibri"/>
                <a:cs typeface="Calibri"/>
              </a:rPr>
              <a:t>g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,</a:t>
            </a:r>
            <a:r>
              <a:rPr sz="2800" spc="-87" dirty="0" smtClean="0">
                <a:latin typeface="Calibri"/>
                <a:cs typeface="Calibri"/>
              </a:rPr>
              <a:t> </a:t>
            </a:r>
            <a:r>
              <a:rPr sz="2800" spc="-4" dirty="0" err="1" smtClean="0">
                <a:latin typeface="Calibri"/>
                <a:cs typeface="Calibri"/>
              </a:rPr>
              <a:t>C</a:t>
            </a:r>
            <a:r>
              <a:rPr sz="2800" spc="-14" dirty="0" err="1" smtClean="0">
                <a:latin typeface="Calibri"/>
                <a:cs typeface="Calibri"/>
              </a:rPr>
              <a:t>a</a:t>
            </a:r>
            <a:r>
              <a:rPr lang="es-CL" sz="2800" spc="-14" dirty="0" smtClean="0">
                <a:latin typeface="Calibri"/>
                <a:cs typeface="Calibri"/>
              </a:rPr>
              <a:t>s</a:t>
            </a:r>
            <a:r>
              <a:rPr sz="2800" spc="0" dirty="0" err="1" smtClean="0">
                <a:latin typeface="Calibri"/>
                <a:cs typeface="Calibri"/>
              </a:rPr>
              <a:t>t</a:t>
            </a:r>
            <a:r>
              <a:rPr sz="2800" spc="-4" dirty="0" err="1" smtClean="0">
                <a:latin typeface="Calibri"/>
                <a:cs typeface="Calibri"/>
              </a:rPr>
              <a:t>ill</a:t>
            </a:r>
            <a:r>
              <a:rPr sz="2800" spc="0" dirty="0" err="1" smtClean="0">
                <a:latin typeface="Calibri"/>
                <a:cs typeface="Calibri"/>
              </a:rPr>
              <a:t>a</a:t>
            </a:r>
            <a:r>
              <a:rPr sz="2800" spc="-70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y</a:t>
            </a:r>
            <a:r>
              <a:rPr sz="2800" spc="-12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19" dirty="0" smtClean="0">
                <a:latin typeface="Calibri"/>
                <a:cs typeface="Calibri"/>
              </a:rPr>
              <a:t>g</a:t>
            </a:r>
            <a:r>
              <a:rPr sz="2800" spc="0" dirty="0" smtClean="0">
                <a:latin typeface="Calibri"/>
                <a:cs typeface="Calibri"/>
              </a:rPr>
              <a:t>ón </a:t>
            </a:r>
            <a:endParaRPr sz="2800" dirty="0">
              <a:latin typeface="Calibri"/>
              <a:cs typeface="Calibri"/>
            </a:endParaRPr>
          </a:p>
          <a:p>
            <a:pPr marL="12700" marR="472732">
              <a:lnSpc>
                <a:spcPts val="3417"/>
              </a:lnSpc>
              <a:spcBef>
                <a:spcPts val="276"/>
              </a:spcBef>
            </a:pPr>
            <a:r>
              <a:rPr sz="2800" spc="4" dirty="0" smtClean="0">
                <a:latin typeface="Calibri"/>
                <a:cs typeface="Calibri"/>
              </a:rPr>
              <a:t>B</a:t>
            </a:r>
            <a:r>
              <a:rPr sz="2800" spc="-4" dirty="0" smtClean="0">
                <a:latin typeface="Calibri"/>
                <a:cs typeface="Calibri"/>
              </a:rPr>
              <a:t>ú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r>
              <a:rPr sz="2800" spc="-4" dirty="0" smtClean="0">
                <a:latin typeface="Calibri"/>
                <a:cs typeface="Calibri"/>
              </a:rPr>
              <a:t>qu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6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8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-34" dirty="0" smtClean="0">
                <a:latin typeface="Calibri"/>
                <a:cs typeface="Calibri"/>
              </a:rPr>
              <a:t>t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r>
              <a:rPr sz="2800" spc="-33" dirty="0" smtClean="0">
                <a:latin typeface="Calibri"/>
                <a:cs typeface="Calibri"/>
              </a:rPr>
              <a:t> 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ome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135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or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li</a:t>
            </a:r>
            <a:r>
              <a:rPr sz="2800" spc="-50" dirty="0" smtClean="0">
                <a:latin typeface="Calibri"/>
                <a:cs typeface="Calibri"/>
              </a:rPr>
              <a:t>z</a:t>
            </a:r>
            <a:r>
              <a:rPr sz="2800" spc="4" dirty="0" smtClean="0">
                <a:latin typeface="Calibri"/>
                <a:cs typeface="Calibri"/>
              </a:rPr>
              <a:t>ac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ón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ts val="2745"/>
              </a:lnSpc>
              <a:spcBef>
                <a:spcPts val="414"/>
              </a:spcBef>
            </a:pPr>
            <a:r>
              <a:rPr sz="4200" spc="-19" baseline="3900" dirty="0" smtClean="0">
                <a:latin typeface="Calibri"/>
                <a:cs typeface="Calibri"/>
              </a:rPr>
              <a:t>g</a:t>
            </a:r>
            <a:r>
              <a:rPr sz="4200" spc="0" baseline="3900" dirty="0" smtClean="0">
                <a:latin typeface="Calibri"/>
                <a:cs typeface="Calibri"/>
              </a:rPr>
              <a:t>eo</a:t>
            </a:r>
            <a:r>
              <a:rPr sz="4200" spc="4" baseline="3900" dirty="0" smtClean="0">
                <a:latin typeface="Calibri"/>
                <a:cs typeface="Calibri"/>
              </a:rPr>
              <a:t>g</a:t>
            </a:r>
            <a:r>
              <a:rPr sz="4200" spc="-59" baseline="3900" dirty="0" smtClean="0">
                <a:latin typeface="Calibri"/>
                <a:cs typeface="Calibri"/>
              </a:rPr>
              <a:t>r</a:t>
            </a:r>
            <a:r>
              <a:rPr sz="4200" spc="-4" baseline="3900" dirty="0" smtClean="0">
                <a:latin typeface="Calibri"/>
                <a:cs typeface="Calibri"/>
              </a:rPr>
              <a:t>á</a:t>
            </a:r>
            <a:r>
              <a:rPr sz="4200" spc="0" baseline="3900" dirty="0" smtClean="0">
                <a:latin typeface="Calibri"/>
                <a:cs typeface="Calibri"/>
              </a:rPr>
              <a:t>f</a:t>
            </a:r>
            <a:r>
              <a:rPr sz="4200" spc="-4" baseline="3900" dirty="0" smtClean="0">
                <a:latin typeface="Calibri"/>
                <a:cs typeface="Calibri"/>
              </a:rPr>
              <a:t>i</a:t>
            </a:r>
            <a:r>
              <a:rPr sz="4200" spc="-14" baseline="3900" dirty="0" smtClean="0">
                <a:latin typeface="Calibri"/>
                <a:cs typeface="Calibri"/>
              </a:rPr>
              <a:t>c</a:t>
            </a:r>
            <a:r>
              <a:rPr sz="4200" spc="0" baseline="3900" dirty="0" smtClean="0">
                <a:latin typeface="Calibri"/>
                <a:cs typeface="Calibri"/>
              </a:rPr>
              <a:t>a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ct val="101725"/>
              </a:lnSpc>
              <a:spcBef>
                <a:spcPts val="137"/>
              </a:spcBef>
            </a:pP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-50" dirty="0" smtClean="0">
                <a:latin typeface="Calibri"/>
                <a:cs typeface="Calibri"/>
              </a:rPr>
              <a:t>r</a:t>
            </a:r>
            <a:r>
              <a:rPr sz="2800" spc="-9" dirty="0" smtClean="0">
                <a:latin typeface="Calibri"/>
                <a:cs typeface="Calibri"/>
              </a:rPr>
              <a:t>o</a:t>
            </a:r>
            <a:r>
              <a:rPr sz="2800" spc="-39" dirty="0" smtClean="0">
                <a:latin typeface="Calibri"/>
                <a:cs typeface="Calibri"/>
              </a:rPr>
              <a:t>y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97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me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il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117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36" dirty="0" smtClean="0">
                <a:latin typeface="Calibri"/>
                <a:cs typeface="Calibri"/>
              </a:rPr>
              <a:t> 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se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ui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85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ts val="3025"/>
              </a:lnSpc>
              <a:spcBef>
                <a:spcPts val="151"/>
              </a:spcBef>
            </a:pPr>
            <a:r>
              <a:rPr sz="4200" spc="0" baseline="2925" dirty="0" smtClean="0">
                <a:latin typeface="Calibri"/>
                <a:cs typeface="Calibri"/>
              </a:rPr>
              <a:t>(</a:t>
            </a:r>
            <a:r>
              <a:rPr sz="4200" spc="-4" baseline="2925" dirty="0" smtClean="0">
                <a:latin typeface="Calibri"/>
                <a:cs typeface="Calibri"/>
              </a:rPr>
              <a:t>pi</a:t>
            </a:r>
            <a:r>
              <a:rPr sz="4200" spc="0" baseline="2925" dirty="0" smtClean="0">
                <a:latin typeface="Calibri"/>
                <a:cs typeface="Calibri"/>
              </a:rPr>
              <a:t>m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29" baseline="2925" dirty="0" smtClean="0">
                <a:latin typeface="Calibri"/>
                <a:cs typeface="Calibri"/>
              </a:rPr>
              <a:t>n</a:t>
            </a:r>
            <a:r>
              <a:rPr sz="4200" spc="-34" baseline="2925" dirty="0" smtClean="0">
                <a:latin typeface="Calibri"/>
                <a:cs typeface="Calibri"/>
              </a:rPr>
              <a:t>t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,</a:t>
            </a:r>
            <a:r>
              <a:rPr sz="4200" spc="-91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m</a:t>
            </a:r>
            <a:r>
              <a:rPr sz="4200" spc="-9" baseline="2925" dirty="0" smtClean="0">
                <a:latin typeface="Calibri"/>
                <a:cs typeface="Calibri"/>
              </a:rPr>
              <a:t>e</a:t>
            </a:r>
            <a:r>
              <a:rPr sz="4200" spc="-34" baseline="2925" dirty="0" smtClean="0">
                <a:latin typeface="Calibri"/>
                <a:cs typeface="Calibri"/>
              </a:rPr>
              <a:t>t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l</a:t>
            </a:r>
            <a:r>
              <a:rPr sz="4200" spc="0" baseline="2925" dirty="0" smtClean="0">
                <a:latin typeface="Calibri"/>
                <a:cs typeface="Calibri"/>
              </a:rPr>
              <a:t>es,</a:t>
            </a:r>
            <a:r>
              <a:rPr sz="4200" spc="-82" baseline="2925" dirty="0" smtClean="0">
                <a:latin typeface="Calibri"/>
                <a:cs typeface="Calibri"/>
              </a:rPr>
              <a:t> </a:t>
            </a:r>
            <a:r>
              <a:rPr sz="4200" spc="-19" baseline="2925" dirty="0" smtClean="0">
                <a:latin typeface="Calibri"/>
                <a:cs typeface="Calibri"/>
              </a:rPr>
              <a:t>t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4" baseline="2925" dirty="0" smtClean="0">
                <a:latin typeface="Calibri"/>
                <a:cs typeface="Calibri"/>
              </a:rPr>
              <a:t>l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58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p</a:t>
            </a:r>
            <a:r>
              <a:rPr sz="4200" spc="-34" baseline="2925" dirty="0" smtClean="0">
                <a:latin typeface="Calibri"/>
                <a:cs typeface="Calibri"/>
              </a:rPr>
              <a:t>r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4" baseline="2925" dirty="0" smtClean="0">
                <a:latin typeface="Calibri"/>
                <a:cs typeface="Calibri"/>
              </a:rPr>
              <a:t>c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os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s)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ct val="101725"/>
              </a:lnSpc>
              <a:spcBef>
                <a:spcPts val="123"/>
              </a:spcBef>
            </a:pPr>
            <a:r>
              <a:rPr sz="2800" spc="0" dirty="0" smtClean="0">
                <a:latin typeface="Calibri"/>
                <a:cs typeface="Calibri"/>
              </a:rPr>
              <a:t>Ex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ndi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7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19" dirty="0" smtClean="0">
                <a:latin typeface="Calibri"/>
                <a:cs typeface="Calibri"/>
              </a:rPr>
              <a:t> </a:t>
            </a:r>
            <a:r>
              <a:rPr sz="2800" spc="-75" dirty="0" smtClean="0">
                <a:latin typeface="Calibri"/>
                <a:cs typeface="Calibri"/>
              </a:rPr>
              <a:t>f</a:t>
            </a:r>
            <a:r>
              <a:rPr lang="es-CL" sz="2800" dirty="0" smtClean="0">
                <a:latin typeface="Calibri"/>
                <a:cs typeface="Calibri"/>
              </a:rPr>
              <a:t>é</a:t>
            </a:r>
            <a:r>
              <a:rPr sz="2800" spc="-22" dirty="0" smtClean="0">
                <a:latin typeface="Calibri"/>
                <a:cs typeface="Calibri"/>
              </a:rPr>
              <a:t> </a:t>
            </a:r>
            <a:r>
              <a:rPr sz="2800" spc="-14" dirty="0" smtClean="0">
                <a:latin typeface="Calibri"/>
                <a:cs typeface="Calibri"/>
              </a:rPr>
              <a:t>ca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ó</a:t>
            </a:r>
            <a:r>
              <a:rPr sz="2800" spc="-4" dirty="0" smtClean="0">
                <a:latin typeface="Calibri"/>
                <a:cs typeface="Calibri"/>
              </a:rPr>
              <a:t>li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ct val="101725"/>
              </a:lnSpc>
              <a:spcBef>
                <a:spcPts val="275"/>
              </a:spcBef>
            </a:pP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4" dirty="0" smtClean="0">
                <a:latin typeface="Calibri"/>
                <a:cs typeface="Calibri"/>
              </a:rPr>
              <a:t>ac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0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bu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4" dirty="0" smtClean="0">
                <a:latin typeface="Calibri"/>
                <a:cs typeface="Calibri"/>
              </a:rPr>
              <a:t>í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71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me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l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ct val="101725"/>
              </a:lnSpc>
              <a:spcBef>
                <a:spcPts val="275"/>
              </a:spcBef>
            </a:pPr>
            <a:r>
              <a:rPr sz="2800" spc="-244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oma</a:t>
            </a:r>
            <a:r>
              <a:rPr sz="2800" spc="-6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8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-34" dirty="0" smtClean="0">
                <a:latin typeface="Calibri"/>
                <a:cs typeface="Calibri"/>
              </a:rPr>
              <a:t>st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in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pl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12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or</a:t>
            </a:r>
            <a:r>
              <a:rPr sz="2800" spc="-1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7" dirty="0" smtClean="0">
                <a:latin typeface="Calibri"/>
                <a:cs typeface="Calibri"/>
              </a:rPr>
              <a:t> </a:t>
            </a:r>
            <a:r>
              <a:rPr sz="2800" spc="-159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75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O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om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endParaRPr sz="2800" dirty="0">
              <a:latin typeface="Calibri"/>
              <a:cs typeface="Calibri"/>
            </a:endParaRPr>
          </a:p>
          <a:p>
            <a:pPr marL="12700" marR="76123">
              <a:lnSpc>
                <a:spcPts val="3025"/>
              </a:lnSpc>
              <a:spcBef>
                <a:spcPts val="151"/>
              </a:spcBef>
            </a:pPr>
            <a:r>
              <a:rPr sz="4200" spc="0" baseline="2925" dirty="0" smtClean="0">
                <a:latin typeface="Calibri"/>
                <a:cs typeface="Calibri"/>
              </a:rPr>
              <a:t>(1453)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5973" y="1349275"/>
            <a:ext cx="202946" cy="13192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26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75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5973" y="3141499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35973" y="3994939"/>
            <a:ext cx="202946" cy="13192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26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75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742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723" y="457200"/>
            <a:ext cx="914247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868" y="457200"/>
            <a:ext cx="913333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404" y="457200"/>
            <a:ext cx="892911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63296"/>
            <a:ext cx="9144000" cy="6851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" y="467868"/>
            <a:ext cx="9128759" cy="6731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322555" y="3898900"/>
            <a:ext cx="3619500" cy="3189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36039" y="1058609"/>
            <a:ext cx="7592532" cy="2515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70150" marR="61714">
              <a:lnSpc>
                <a:spcPts val="4585"/>
              </a:lnSpc>
              <a:spcBef>
                <a:spcPts val="229"/>
              </a:spcBef>
            </a:pPr>
            <a:r>
              <a:rPr sz="6600" spc="0" baseline="3103" dirty="0" smtClean="0">
                <a:latin typeface="Calibri"/>
                <a:cs typeface="Calibri"/>
              </a:rPr>
              <a:t>E</a:t>
            </a:r>
            <a:r>
              <a:rPr sz="6600" spc="-39" baseline="3103" dirty="0" smtClean="0">
                <a:latin typeface="Calibri"/>
                <a:cs typeface="Calibri"/>
              </a:rPr>
              <a:t>s</a:t>
            </a:r>
            <a:r>
              <a:rPr sz="6600" spc="-44" baseline="3103" dirty="0" smtClean="0">
                <a:latin typeface="Calibri"/>
                <a:cs typeface="Calibri"/>
              </a:rPr>
              <a:t>t</a:t>
            </a:r>
            <a:r>
              <a:rPr sz="6600" spc="0" baseline="3103" dirty="0" smtClean="0">
                <a:latin typeface="Calibri"/>
                <a:cs typeface="Calibri"/>
              </a:rPr>
              <a:t>e </a:t>
            </a:r>
            <a:r>
              <a:rPr sz="6600" spc="-34" baseline="3103" dirty="0" smtClean="0">
                <a:latin typeface="Calibri"/>
                <a:cs typeface="Calibri"/>
              </a:rPr>
              <a:t>c</a:t>
            </a:r>
            <a:r>
              <a:rPr sz="6600" spc="4" baseline="3103" dirty="0" smtClean="0">
                <a:latin typeface="Calibri"/>
                <a:cs typeface="Calibri"/>
              </a:rPr>
              <a:t>o</a:t>
            </a:r>
            <a:r>
              <a:rPr sz="6600" spc="-29" baseline="3103" dirty="0" smtClean="0">
                <a:latin typeface="Calibri"/>
                <a:cs typeface="Calibri"/>
              </a:rPr>
              <a:t>n</a:t>
            </a:r>
            <a:r>
              <a:rPr sz="6600" spc="-44" baseline="3103" dirty="0" smtClean="0">
                <a:latin typeface="Calibri"/>
                <a:cs typeface="Calibri"/>
              </a:rPr>
              <a:t>t</a:t>
            </a:r>
            <a:r>
              <a:rPr sz="6600" spc="-64" baseline="3103" dirty="0" smtClean="0">
                <a:latin typeface="Calibri"/>
                <a:cs typeface="Calibri"/>
              </a:rPr>
              <a:t>e</a:t>
            </a:r>
            <a:r>
              <a:rPr sz="6600" spc="9" baseline="3103" dirty="0" smtClean="0">
                <a:latin typeface="Calibri"/>
                <a:cs typeface="Calibri"/>
              </a:rPr>
              <a:t>x</a:t>
            </a:r>
            <a:r>
              <a:rPr sz="6600" spc="-44" baseline="3103" dirty="0" smtClean="0">
                <a:latin typeface="Calibri"/>
                <a:cs typeface="Calibri"/>
              </a:rPr>
              <a:t>t</a:t>
            </a:r>
            <a:r>
              <a:rPr sz="6600" spc="4" baseline="3103" dirty="0" smtClean="0">
                <a:latin typeface="Calibri"/>
                <a:cs typeface="Calibri"/>
              </a:rPr>
              <a:t>o</a:t>
            </a:r>
            <a:r>
              <a:rPr sz="6600" spc="0" baseline="3103" dirty="0" smtClean="0">
                <a:latin typeface="Calibri"/>
                <a:cs typeface="Calibri"/>
              </a:rPr>
              <a:t>…</a:t>
            </a:r>
            <a:endParaRPr sz="4400" dirty="0">
              <a:latin typeface="Calibri"/>
              <a:cs typeface="Calibri"/>
            </a:endParaRPr>
          </a:p>
          <a:p>
            <a:pPr marL="12700">
              <a:lnSpc>
                <a:spcPts val="3840"/>
              </a:lnSpc>
              <a:spcBef>
                <a:spcPts val="3530"/>
              </a:spcBef>
            </a:pPr>
            <a:r>
              <a:rPr sz="3200" spc="0" dirty="0" smtClean="0">
                <a:latin typeface="Calibri"/>
                <a:cs typeface="Calibri"/>
              </a:rPr>
              <a:t>P</a:t>
            </a:r>
            <a:r>
              <a:rPr sz="3200" spc="-50" dirty="0" smtClean="0">
                <a:latin typeface="Calibri"/>
                <a:cs typeface="Calibri"/>
              </a:rPr>
              <a:t>r</a:t>
            </a:r>
            <a:r>
              <a:rPr sz="3200" spc="0" dirty="0" smtClean="0">
                <a:latin typeface="Calibri"/>
                <a:cs typeface="Calibri"/>
              </a:rPr>
              <a:t>o</a:t>
            </a:r>
            <a:r>
              <a:rPr sz="3200" spc="-4" dirty="0" smtClean="0">
                <a:latin typeface="Calibri"/>
                <a:cs typeface="Calibri"/>
              </a:rPr>
              <a:t>mu</a:t>
            </a:r>
            <a:r>
              <a:rPr sz="3200" spc="-9" dirty="0" smtClean="0">
                <a:latin typeface="Calibri"/>
                <a:cs typeface="Calibri"/>
              </a:rPr>
              <a:t>e</a:t>
            </a:r>
            <a:r>
              <a:rPr sz="3200" spc="-29" dirty="0" smtClean="0">
                <a:latin typeface="Calibri"/>
                <a:cs typeface="Calibri"/>
              </a:rPr>
              <a:t>v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r>
              <a:rPr sz="3200" spc="-14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a</a:t>
            </a:r>
            <a:r>
              <a:rPr sz="3200" spc="4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id</a:t>
            </a:r>
            <a:r>
              <a:rPr sz="3200" spc="0" dirty="0" smtClean="0">
                <a:latin typeface="Calibri"/>
                <a:cs typeface="Calibri"/>
              </a:rPr>
              <a:t>ea</a:t>
            </a:r>
            <a:r>
              <a:rPr sz="3200" spc="4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e 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os </a:t>
            </a:r>
            <a:r>
              <a:rPr sz="3200" spc="4" dirty="0" smtClean="0">
                <a:latin typeface="Calibri"/>
                <a:cs typeface="Calibri"/>
              </a:rPr>
              <a:t>v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ajes</a:t>
            </a:r>
            <a:r>
              <a:rPr sz="3200" spc="-19" dirty="0" smtClean="0">
                <a:latin typeface="Calibri"/>
                <a:cs typeface="Calibri"/>
              </a:rPr>
              <a:t> </a:t>
            </a:r>
            <a:r>
              <a:rPr sz="3200" spc="-34" dirty="0" smtClean="0">
                <a:latin typeface="Calibri"/>
                <a:cs typeface="Calibri"/>
              </a:rPr>
              <a:t>r</a:t>
            </a:r>
            <a:r>
              <a:rPr sz="3200" spc="0" dirty="0" smtClean="0">
                <a:latin typeface="Calibri"/>
                <a:cs typeface="Calibri"/>
              </a:rPr>
              <a:t>ea</a:t>
            </a:r>
            <a:r>
              <a:rPr sz="3200" spc="-4" dirty="0" smtClean="0">
                <a:latin typeface="Calibri"/>
                <a:cs typeface="Calibri"/>
              </a:rPr>
              <a:t>li</a:t>
            </a:r>
            <a:r>
              <a:rPr sz="3200" spc="-50" dirty="0" smtClean="0">
                <a:latin typeface="Calibri"/>
                <a:cs typeface="Calibri"/>
              </a:rPr>
              <a:t>z</a:t>
            </a:r>
            <a:r>
              <a:rPr sz="3200" spc="0" dirty="0" smtClean="0">
                <a:latin typeface="Calibri"/>
                <a:cs typeface="Calibri"/>
              </a:rPr>
              <a:t>a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os </a:t>
            </a:r>
            <a:r>
              <a:rPr sz="3200" spc="-4" dirty="0" smtClean="0">
                <a:latin typeface="Calibri"/>
                <a:cs typeface="Calibri"/>
              </a:rPr>
              <a:t>p</a:t>
            </a:r>
            <a:r>
              <a:rPr sz="3200" spc="0" dirty="0" smtClean="0">
                <a:latin typeface="Calibri"/>
                <a:cs typeface="Calibri"/>
              </a:rPr>
              <a:t>or </a:t>
            </a:r>
            <a:r>
              <a:rPr sz="3200" spc="-4" dirty="0" smtClean="0">
                <a:latin typeface="Calibri"/>
                <a:cs typeface="Calibri"/>
              </a:rPr>
              <a:t>C</a:t>
            </a:r>
            <a:r>
              <a:rPr sz="3200" spc="0" dirty="0" smtClean="0">
                <a:latin typeface="Calibri"/>
                <a:cs typeface="Calibri"/>
              </a:rPr>
              <a:t>r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-39" dirty="0" smtClean="0">
                <a:latin typeface="Calibri"/>
                <a:cs typeface="Calibri"/>
              </a:rPr>
              <a:t>st</a:t>
            </a:r>
            <a:r>
              <a:rPr sz="3200" spc="0" dirty="0" smtClean="0">
                <a:latin typeface="Calibri"/>
                <a:cs typeface="Calibri"/>
              </a:rPr>
              <a:t>ó</a:t>
            </a:r>
            <a:r>
              <a:rPr sz="3200" spc="-4" dirty="0" smtClean="0">
                <a:latin typeface="Calibri"/>
                <a:cs typeface="Calibri"/>
              </a:rPr>
              <a:t>b</a:t>
            </a:r>
            <a:r>
              <a:rPr sz="3200" spc="0" dirty="0" smtClean="0">
                <a:latin typeface="Calibri"/>
                <a:cs typeface="Calibri"/>
              </a:rPr>
              <a:t>al</a:t>
            </a:r>
            <a:r>
              <a:rPr sz="3200" spc="24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C</a:t>
            </a:r>
            <a:r>
              <a:rPr sz="3200" spc="0" dirty="0" smtClean="0">
                <a:latin typeface="Calibri"/>
                <a:cs typeface="Calibri"/>
              </a:rPr>
              <a:t>o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ó</a:t>
            </a:r>
            <a:r>
              <a:rPr sz="3200" spc="-4" dirty="0" smtClean="0">
                <a:latin typeface="Calibri"/>
                <a:cs typeface="Calibri"/>
              </a:rPr>
              <a:t>n</a:t>
            </a:r>
            <a:r>
              <a:rPr sz="3200" spc="0" dirty="0" smtClean="0">
                <a:latin typeface="Calibri"/>
                <a:cs typeface="Calibri"/>
              </a:rPr>
              <a:t>,</a:t>
            </a:r>
            <a:r>
              <a:rPr sz="3200" spc="9" dirty="0" smtClean="0">
                <a:latin typeface="Calibri"/>
                <a:cs typeface="Calibri"/>
              </a:rPr>
              <a:t> </a:t>
            </a:r>
            <a:r>
              <a:rPr sz="3200" spc="4" dirty="0" smtClean="0">
                <a:latin typeface="Calibri"/>
                <a:cs typeface="Calibri"/>
              </a:rPr>
              <a:t>v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ajes </a:t>
            </a:r>
            <a:r>
              <a:rPr sz="3200" spc="-4" dirty="0" smtClean="0">
                <a:latin typeface="Calibri"/>
                <a:cs typeface="Calibri"/>
              </a:rPr>
              <a:t>qu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r>
              <a:rPr sz="3200" spc="4" dirty="0" smtClean="0">
                <a:latin typeface="Calibri"/>
                <a:cs typeface="Calibri"/>
              </a:rPr>
              <a:t> </a:t>
            </a:r>
            <a:r>
              <a:rPr sz="3200" spc="-4" dirty="0" err="1" smtClean="0">
                <a:latin typeface="Calibri"/>
                <a:cs typeface="Calibri"/>
              </a:rPr>
              <a:t>p</a:t>
            </a:r>
            <a:r>
              <a:rPr sz="3200" spc="0" dirty="0" err="1" smtClean="0">
                <a:latin typeface="Calibri"/>
                <a:cs typeface="Calibri"/>
              </a:rPr>
              <a:t>er</a:t>
            </a:r>
            <a:r>
              <a:rPr sz="3200" spc="-4" dirty="0" err="1" smtClean="0">
                <a:latin typeface="Calibri"/>
                <a:cs typeface="Calibri"/>
              </a:rPr>
              <a:t>miti</a:t>
            </a:r>
            <a:r>
              <a:rPr sz="3200" spc="0" dirty="0" err="1" smtClean="0">
                <a:latin typeface="Calibri"/>
                <a:cs typeface="Calibri"/>
              </a:rPr>
              <a:t>e</a:t>
            </a:r>
            <a:r>
              <a:rPr sz="3200" spc="-50" dirty="0" err="1" smtClean="0">
                <a:latin typeface="Calibri"/>
                <a:cs typeface="Calibri"/>
              </a:rPr>
              <a:t>r</a:t>
            </a:r>
            <a:r>
              <a:rPr sz="3200" spc="0" dirty="0" err="1" smtClean="0">
                <a:latin typeface="Calibri"/>
                <a:cs typeface="Calibri"/>
              </a:rPr>
              <a:t>on</a:t>
            </a:r>
            <a:r>
              <a:rPr sz="3200" spc="0" dirty="0" smtClean="0">
                <a:latin typeface="Calibri"/>
                <a:cs typeface="Calibri"/>
              </a:rPr>
              <a:t> </a:t>
            </a:r>
            <a:r>
              <a:rPr sz="3200" spc="4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a </a:t>
            </a:r>
            <a:r>
              <a:rPr sz="3200" spc="-4" dirty="0" smtClean="0">
                <a:latin typeface="Calibri"/>
                <a:cs typeface="Calibri"/>
              </a:rPr>
              <a:t>ll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r>
              <a:rPr sz="3200" spc="-54" dirty="0" smtClean="0">
                <a:latin typeface="Calibri"/>
                <a:cs typeface="Calibri"/>
              </a:rPr>
              <a:t>g</a:t>
            </a:r>
            <a:r>
              <a:rPr sz="3200" spc="0" dirty="0" smtClean="0">
                <a:latin typeface="Calibri"/>
                <a:cs typeface="Calibri"/>
              </a:rPr>
              <a:t>a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a</a:t>
            </a:r>
            <a:r>
              <a:rPr sz="3200" spc="19" dirty="0" smtClean="0">
                <a:latin typeface="Calibri"/>
                <a:cs typeface="Calibri"/>
              </a:rPr>
              <a:t> </a:t>
            </a:r>
            <a:r>
              <a:rPr sz="3200" spc="-4" dirty="0" smtClean="0">
                <a:latin typeface="Calibri"/>
                <a:cs typeface="Calibri"/>
              </a:rPr>
              <a:t>d</a:t>
            </a:r>
            <a:r>
              <a:rPr sz="3200" spc="0" dirty="0" smtClean="0">
                <a:latin typeface="Calibri"/>
                <a:cs typeface="Calibri"/>
              </a:rPr>
              <a:t>e 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os e</a:t>
            </a:r>
            <a:r>
              <a:rPr sz="3200" spc="-4" dirty="0" smtClean="0">
                <a:latin typeface="Calibri"/>
                <a:cs typeface="Calibri"/>
              </a:rPr>
              <a:t>sp</a:t>
            </a:r>
            <a:r>
              <a:rPr sz="3200" spc="0" dirty="0" smtClean="0">
                <a:latin typeface="Calibri"/>
                <a:cs typeface="Calibri"/>
              </a:rPr>
              <a:t>a</a:t>
            </a:r>
            <a:r>
              <a:rPr sz="3200" spc="-4" dirty="0" smtClean="0">
                <a:latin typeface="Calibri"/>
                <a:cs typeface="Calibri"/>
              </a:rPr>
              <a:t>ñ</a:t>
            </a:r>
            <a:r>
              <a:rPr sz="3200" spc="0" dirty="0" smtClean="0">
                <a:latin typeface="Calibri"/>
                <a:cs typeface="Calibri"/>
              </a:rPr>
              <a:t>o</a:t>
            </a:r>
            <a:r>
              <a:rPr sz="3200" spc="-4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es al</a:t>
            </a:r>
            <a:r>
              <a:rPr sz="3200" spc="39" dirty="0" smtClean="0">
                <a:latin typeface="Calibri"/>
                <a:cs typeface="Calibri"/>
              </a:rPr>
              <a:t> </a:t>
            </a:r>
            <a:r>
              <a:rPr sz="3200" b="1" spc="0" dirty="0" smtClean="0">
                <a:latin typeface="Calibri"/>
                <a:cs typeface="Calibri"/>
              </a:rPr>
              <a:t>N</a:t>
            </a:r>
            <a:r>
              <a:rPr sz="3200" b="1" spc="-4" dirty="0" smtClean="0">
                <a:latin typeface="Calibri"/>
                <a:cs typeface="Calibri"/>
              </a:rPr>
              <a:t>u</a:t>
            </a:r>
            <a:r>
              <a:rPr sz="3200" b="1" spc="-14" dirty="0" smtClean="0">
                <a:latin typeface="Calibri"/>
                <a:cs typeface="Calibri"/>
              </a:rPr>
              <a:t>e</a:t>
            </a:r>
            <a:r>
              <a:rPr sz="3200" b="1" spc="-25" dirty="0" smtClean="0">
                <a:latin typeface="Calibri"/>
                <a:cs typeface="Calibri"/>
              </a:rPr>
              <a:t>v</a:t>
            </a:r>
            <a:r>
              <a:rPr sz="3200" b="1" spc="0" dirty="0" smtClean="0">
                <a:latin typeface="Calibri"/>
                <a:cs typeface="Calibri"/>
              </a:rPr>
              <a:t>o </a:t>
            </a:r>
            <a:r>
              <a:rPr sz="3200" b="1" spc="-4" dirty="0" err="1" smtClean="0">
                <a:latin typeface="Calibri"/>
                <a:cs typeface="Calibri"/>
              </a:rPr>
              <a:t>Mund</a:t>
            </a:r>
            <a:r>
              <a:rPr sz="3200" b="1" spc="0" dirty="0" err="1" smtClean="0">
                <a:latin typeface="Calibri"/>
                <a:cs typeface="Calibri"/>
              </a:rPr>
              <a:t>o</a:t>
            </a:r>
            <a:r>
              <a:rPr lang="es-CL" sz="3200" b="1" spc="0" dirty="0" smtClean="0">
                <a:latin typeface="Calibri"/>
                <a:cs typeface="Calibri"/>
              </a:rPr>
              <a:t>.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93139" y="2141697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404" y="487680"/>
            <a:ext cx="9035795" cy="682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0183" y="646176"/>
            <a:ext cx="8567928" cy="6669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3964" y="473964"/>
            <a:ext cx="9127235" cy="6841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404" y="574547"/>
            <a:ext cx="8712707" cy="6192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548640" y="4641511"/>
            <a:ext cx="8875776" cy="2387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831" y="414203"/>
            <a:ext cx="9070847" cy="4142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527" y="438568"/>
            <a:ext cx="97536" cy="4093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199" y="457200"/>
            <a:ext cx="9142475" cy="6856475"/>
          </a:xfrm>
          <a:custGeom>
            <a:avLst/>
            <a:gdLst/>
            <a:ahLst/>
            <a:cxnLst/>
            <a:rect l="l" t="t" r="r" b="b"/>
            <a:pathLst>
              <a:path w="9142475" h="6856475">
                <a:moveTo>
                  <a:pt x="0" y="6856475"/>
                </a:moveTo>
                <a:lnTo>
                  <a:pt x="9142475" y="6856475"/>
                </a:lnTo>
                <a:lnTo>
                  <a:pt x="9142475" y="0"/>
                </a:lnTo>
                <a:lnTo>
                  <a:pt x="0" y="0"/>
                </a:lnTo>
                <a:lnTo>
                  <a:pt x="0" y="68564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8132" y="4649341"/>
            <a:ext cx="187706" cy="3759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0"/>
              </a:lnSpc>
              <a:spcBef>
                <a:spcPts val="146"/>
              </a:spcBef>
            </a:pPr>
            <a:r>
              <a:rPr sz="2750" spc="0" dirty="0" smtClean="0">
                <a:solidFill>
                  <a:srgbClr val="0B0D0D"/>
                </a:solidFill>
                <a:latin typeface="Arial"/>
                <a:cs typeface="Arial"/>
              </a:rPr>
              <a:t>•</a:t>
            </a:r>
            <a:endParaRPr sz="2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700" y="4649341"/>
            <a:ext cx="8575802" cy="3759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0"/>
              </a:lnSpc>
              <a:spcBef>
                <a:spcPts val="146"/>
              </a:spcBef>
            </a:pPr>
            <a:r>
              <a:rPr sz="2750" dirty="0" smtClean="0">
                <a:solidFill>
                  <a:srgbClr val="2B2B2B"/>
                </a:solidFill>
                <a:latin typeface="Arial"/>
                <a:cs typeface="Arial"/>
              </a:rPr>
              <a:t>En</a:t>
            </a:r>
            <a:r>
              <a:rPr sz="2750" spc="2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su</a:t>
            </a:r>
            <a:r>
              <a:rPr sz="2750" spc="386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paso</a:t>
            </a:r>
            <a:r>
              <a:rPr sz="2750" spc="174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por</a:t>
            </a:r>
            <a:r>
              <a:rPr sz="2750" spc="2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México</a:t>
            </a:r>
            <a:r>
              <a:rPr sz="2750" spc="453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Cortés</a:t>
            </a:r>
            <a:r>
              <a:rPr sz="2750" spc="1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establec</a:t>
            </a:r>
            <a:r>
              <a:rPr sz="2750" spc="0" dirty="0" smtClean="0">
                <a:solidFill>
                  <a:srgbClr val="414445"/>
                </a:solidFill>
                <a:latin typeface="Arial"/>
                <a:cs typeface="Arial"/>
              </a:rPr>
              <a:t>i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ó</a:t>
            </a:r>
            <a:r>
              <a:rPr sz="2750" spc="2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alianza</a:t>
            </a:r>
            <a:r>
              <a:rPr sz="2750" spc="294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con</a:t>
            </a:r>
            <a:endParaRPr sz="2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316" y="5136639"/>
            <a:ext cx="5279432" cy="19352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7084" marR="19854">
              <a:lnSpc>
                <a:spcPts val="2920"/>
              </a:lnSpc>
              <a:spcBef>
                <a:spcPts val="146"/>
              </a:spcBef>
            </a:pPr>
            <a:r>
              <a:rPr sz="2750" dirty="0" smtClean="0">
                <a:solidFill>
                  <a:srgbClr val="2B2B2B"/>
                </a:solidFill>
                <a:latin typeface="Arial"/>
                <a:cs typeface="Arial"/>
              </a:rPr>
              <a:t>numeroso</a:t>
            </a:r>
            <a:r>
              <a:rPr sz="2750" spc="294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pueblo</a:t>
            </a:r>
            <a:r>
              <a:rPr sz="2750" spc="0" dirty="0" smtClean="0">
                <a:solidFill>
                  <a:srgbClr val="414445"/>
                </a:solidFill>
                <a:latin typeface="Arial"/>
                <a:cs typeface="Arial"/>
              </a:rPr>
              <a:t>s</a:t>
            </a:r>
            <a:r>
              <a:rPr sz="2750" spc="501" dirty="0" smtClean="0">
                <a:solidFill>
                  <a:srgbClr val="414445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que</a:t>
            </a:r>
            <a:r>
              <a:rPr sz="2750" spc="398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estaban</a:t>
            </a:r>
            <a:endParaRPr sz="2750">
              <a:latin typeface="Arial"/>
              <a:cs typeface="Arial"/>
            </a:endParaRPr>
          </a:p>
          <a:p>
            <a:pPr marL="37084">
              <a:lnSpc>
                <a:spcPct val="95825"/>
              </a:lnSpc>
              <a:spcBef>
                <a:spcPts val="528"/>
              </a:spcBef>
            </a:pPr>
            <a:r>
              <a:rPr sz="2750" dirty="0" smtClean="0">
                <a:solidFill>
                  <a:srgbClr val="2B2B2B"/>
                </a:solidFill>
                <a:latin typeface="Arial"/>
                <a:cs typeface="Arial"/>
              </a:rPr>
              <a:t>los</a:t>
            </a:r>
            <a:r>
              <a:rPr sz="2750" spc="1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tributos</a:t>
            </a:r>
            <a:r>
              <a:rPr sz="2750" spc="2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que</a:t>
            </a:r>
            <a:r>
              <a:rPr sz="2750" spc="291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debían</a:t>
            </a:r>
            <a:r>
              <a:rPr sz="2750" spc="485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pagar</a:t>
            </a:r>
            <a:r>
              <a:rPr sz="2750" spc="10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al</a:t>
            </a:r>
            <a:endParaRPr sz="2750">
              <a:latin typeface="Arial"/>
              <a:cs typeface="Arial"/>
            </a:endParaRPr>
          </a:p>
          <a:p>
            <a:pPr marL="12700" marR="12700">
              <a:lnSpc>
                <a:spcPct val="115151"/>
              </a:lnSpc>
              <a:spcBef>
                <a:spcPts val="1575"/>
              </a:spcBef>
            </a:pP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A</a:t>
            </a:r>
            <a:r>
              <a:rPr sz="2750" spc="81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quienes</a:t>
            </a:r>
            <a:r>
              <a:rPr sz="2750" spc="49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opusieron </a:t>
            </a:r>
            <a:r>
              <a:rPr sz="2750" spc="173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resistencia violencia.</a:t>
            </a:r>
            <a:endParaRPr sz="2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0836" y="5136639"/>
            <a:ext cx="2943098" cy="14479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0"/>
              </a:lnSpc>
              <a:spcBef>
                <a:spcPts val="146"/>
              </a:spcBef>
            </a:pPr>
            <a:r>
              <a:rPr sz="2750" dirty="0" smtClean="0">
                <a:solidFill>
                  <a:srgbClr val="2B2B2B"/>
                </a:solidFill>
                <a:latin typeface="Arial"/>
                <a:cs typeface="Arial"/>
              </a:rPr>
              <a:t>de</a:t>
            </a:r>
            <a:r>
              <a:rPr sz="2750" dirty="0" smtClean="0">
                <a:solidFill>
                  <a:srgbClr val="414445"/>
                </a:solidFill>
                <a:latin typeface="Arial"/>
                <a:cs typeface="Arial"/>
              </a:rPr>
              <a:t>s</a:t>
            </a:r>
            <a:r>
              <a:rPr sz="2750" dirty="0" smtClean="0">
                <a:solidFill>
                  <a:srgbClr val="2B2B2B"/>
                </a:solidFill>
                <a:latin typeface="Arial"/>
                <a:cs typeface="Arial"/>
              </a:rPr>
              <a:t>contentos</a:t>
            </a:r>
            <a:r>
              <a:rPr sz="2750" spc="294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por</a:t>
            </a:r>
            <a:endParaRPr sz="2750">
              <a:latin typeface="Arial"/>
              <a:cs typeface="Arial"/>
            </a:endParaRPr>
          </a:p>
          <a:p>
            <a:pPr marL="37084" marR="52577">
              <a:lnSpc>
                <a:spcPct val="95825"/>
              </a:lnSpc>
              <a:spcBef>
                <a:spcPts val="528"/>
              </a:spcBef>
            </a:pP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pueblo</a:t>
            </a:r>
            <a:r>
              <a:rPr sz="2750" spc="650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Azteca</a:t>
            </a:r>
            <a:r>
              <a:rPr sz="2750" spc="0" dirty="0" smtClean="0">
                <a:solidFill>
                  <a:srgbClr val="0B0D0D"/>
                </a:solidFill>
                <a:latin typeface="Arial"/>
                <a:cs typeface="Arial"/>
              </a:rPr>
              <a:t>.</a:t>
            </a:r>
            <a:endParaRPr sz="2750">
              <a:latin typeface="Arial"/>
              <a:cs typeface="Arial"/>
            </a:endParaRPr>
          </a:p>
          <a:p>
            <a:pPr marL="49275" marR="52577">
              <a:lnSpc>
                <a:spcPct val="95825"/>
              </a:lnSpc>
              <a:spcBef>
                <a:spcPts val="1442"/>
              </a:spcBef>
            </a:pPr>
            <a:r>
              <a:rPr sz="2750" dirty="0" smtClean="0">
                <a:solidFill>
                  <a:srgbClr val="2B2B2B"/>
                </a:solidFill>
                <a:latin typeface="Arial"/>
                <a:cs typeface="Arial"/>
              </a:rPr>
              <a:t>los</a:t>
            </a:r>
            <a:r>
              <a:rPr sz="2750" spc="294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reprim</a:t>
            </a:r>
            <a:r>
              <a:rPr sz="2750" spc="0" dirty="0" smtClean="0">
                <a:solidFill>
                  <a:srgbClr val="414445"/>
                </a:solidFill>
                <a:latin typeface="Arial"/>
                <a:cs typeface="Arial"/>
              </a:rPr>
              <a:t>i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ó </a:t>
            </a:r>
            <a:r>
              <a:rPr sz="2750" spc="331" dirty="0" smtClean="0">
                <a:solidFill>
                  <a:srgbClr val="2B2B2B"/>
                </a:solidFill>
                <a:latin typeface="Arial"/>
                <a:cs typeface="Arial"/>
              </a:rPr>
              <a:t> </a:t>
            </a:r>
            <a:r>
              <a:rPr sz="2750" spc="0" dirty="0" smtClean="0">
                <a:solidFill>
                  <a:srgbClr val="2B2B2B"/>
                </a:solidFill>
                <a:latin typeface="Arial"/>
                <a:cs typeface="Arial"/>
              </a:rPr>
              <a:t>con</a:t>
            </a:r>
            <a:endParaRPr sz="27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48132" y="6208694"/>
            <a:ext cx="187706" cy="375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0"/>
              </a:lnSpc>
              <a:spcBef>
                <a:spcPts val="146"/>
              </a:spcBef>
            </a:pPr>
            <a:r>
              <a:rPr sz="2750" spc="0" dirty="0" smtClean="0">
                <a:solidFill>
                  <a:srgbClr val="0B0D0D"/>
                </a:solidFill>
                <a:latin typeface="Arial"/>
                <a:cs typeface="Arial"/>
              </a:rPr>
              <a:t>•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0183" y="707136"/>
            <a:ext cx="8567928" cy="6204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032" y="486156"/>
            <a:ext cx="8641079" cy="6641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72083" y="4029455"/>
            <a:ext cx="3267455" cy="3000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00955" y="3957827"/>
            <a:ext cx="4158995" cy="3000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8873" y="1058609"/>
            <a:ext cx="7729689" cy="2671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52572" marR="52412">
              <a:lnSpc>
                <a:spcPts val="4585"/>
              </a:lnSpc>
              <a:spcBef>
                <a:spcPts val="229"/>
              </a:spcBef>
            </a:pPr>
            <a:r>
              <a:rPr sz="6600" spc="0" baseline="3103" dirty="0" smtClean="0">
                <a:latin typeface="Calibri"/>
                <a:cs typeface="Calibri"/>
              </a:rPr>
              <a:t>Viaj</a:t>
            </a:r>
            <a:r>
              <a:rPr sz="6600" spc="4" baseline="3103" dirty="0" smtClean="0">
                <a:latin typeface="Calibri"/>
                <a:cs typeface="Calibri"/>
              </a:rPr>
              <a:t>e</a:t>
            </a:r>
            <a:r>
              <a:rPr sz="6600" spc="0" baseline="3103" dirty="0" smtClean="0">
                <a:latin typeface="Calibri"/>
                <a:cs typeface="Calibri"/>
              </a:rPr>
              <a:t>s de Expl</a:t>
            </a:r>
            <a:r>
              <a:rPr sz="6600" spc="4" baseline="3103" dirty="0" smtClean="0">
                <a:latin typeface="Calibri"/>
                <a:cs typeface="Calibri"/>
              </a:rPr>
              <a:t>o</a:t>
            </a:r>
            <a:r>
              <a:rPr sz="6600" spc="-79" baseline="3103" dirty="0" smtClean="0">
                <a:latin typeface="Calibri"/>
                <a:cs typeface="Calibri"/>
              </a:rPr>
              <a:t>r</a:t>
            </a:r>
            <a:r>
              <a:rPr sz="6600" spc="0" baseline="3103" dirty="0" smtClean="0">
                <a:latin typeface="Calibri"/>
                <a:cs typeface="Calibri"/>
              </a:rPr>
              <a:t>aci</a:t>
            </a:r>
            <a:r>
              <a:rPr sz="6600" spc="4" baseline="3103" dirty="0" smtClean="0">
                <a:latin typeface="Calibri"/>
                <a:cs typeface="Calibri"/>
              </a:rPr>
              <a:t>ó</a:t>
            </a:r>
            <a:r>
              <a:rPr sz="6600" spc="0" baseline="3103" dirty="0" smtClean="0">
                <a:latin typeface="Calibri"/>
                <a:cs typeface="Calibri"/>
              </a:rPr>
              <a:t>n…</a:t>
            </a:r>
            <a:endParaRPr sz="4400" dirty="0">
              <a:latin typeface="Calibri"/>
              <a:cs typeface="Calibri"/>
            </a:endParaRPr>
          </a:p>
          <a:p>
            <a:pPr marL="12700">
              <a:lnSpc>
                <a:spcPts val="3020"/>
              </a:lnSpc>
              <a:spcBef>
                <a:spcPts val="386"/>
              </a:spcBef>
            </a:pP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4" dirty="0" smtClean="0">
                <a:latin typeface="Calibri"/>
                <a:cs typeface="Calibri"/>
              </a:rPr>
              <a:t>in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ipi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60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el</a:t>
            </a:r>
            <a:r>
              <a:rPr sz="2800" spc="-34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36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XV</a:t>
            </a:r>
            <a:r>
              <a:rPr sz="2800" spc="-30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se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ini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ó</a:t>
            </a:r>
            <a:r>
              <a:rPr sz="2800" spc="-35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en</a:t>
            </a:r>
            <a:r>
              <a:rPr sz="2800" spc="-28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-50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55" dirty="0" smtClean="0">
                <a:latin typeface="Calibri"/>
                <a:cs typeface="Calibri"/>
              </a:rPr>
              <a:t> </a:t>
            </a:r>
            <a:r>
              <a:rPr sz="2800" spc="-4" dirty="0" err="1" smtClean="0">
                <a:latin typeface="Calibri"/>
                <a:cs typeface="Calibri"/>
              </a:rPr>
              <a:t>un</a:t>
            </a:r>
            <a:r>
              <a:rPr sz="2800" spc="4" dirty="0" err="1" smtClean="0">
                <a:latin typeface="Calibri"/>
                <a:cs typeface="Calibri"/>
              </a:rPr>
              <a:t>a</a:t>
            </a:r>
            <a:r>
              <a:rPr sz="2800" spc="-37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a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3" dirty="0" smtClean="0">
                <a:latin typeface="Calibri"/>
                <a:cs typeface="Calibri"/>
              </a:rPr>
              <a:t> 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nd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75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ub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m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29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qu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8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se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b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n</a:t>
            </a:r>
            <a:r>
              <a:rPr sz="2800" spc="-50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or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me</a:t>
            </a:r>
            <a:r>
              <a:rPr sz="2800" spc="-4" dirty="0" smtClean="0">
                <a:latin typeface="Calibri"/>
                <a:cs typeface="Calibri"/>
              </a:rPr>
              <a:t>di</a:t>
            </a:r>
            <a:r>
              <a:rPr sz="2800" spc="0" dirty="0" smtClean="0">
                <a:latin typeface="Calibri"/>
                <a:cs typeface="Calibri"/>
              </a:rPr>
              <a:t>o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3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vi</a:t>
            </a:r>
            <a:r>
              <a:rPr sz="2800" spc="4" dirty="0" smtClean="0">
                <a:latin typeface="Calibri"/>
                <a:cs typeface="Calibri"/>
              </a:rPr>
              <a:t>aj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49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4" dirty="0" smtClean="0">
                <a:latin typeface="Calibri"/>
                <a:cs typeface="Calibri"/>
              </a:rPr>
              <a:t>í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mos</a:t>
            </a:r>
            <a:r>
              <a:rPr sz="2800" spc="-90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ñ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88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y</a:t>
            </a:r>
            <a:r>
              <a:rPr sz="2800" spc="-1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ort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eses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4" dirty="0" smtClean="0">
                <a:latin typeface="Calibri"/>
                <a:cs typeface="Calibri"/>
              </a:rPr>
              <a:t>in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ip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me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32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en</a:t>
            </a:r>
            <a:r>
              <a:rPr sz="2800" spc="-18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el</a:t>
            </a:r>
            <a:r>
              <a:rPr sz="2800" spc="-20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O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é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87" dirty="0" smtClean="0">
                <a:latin typeface="Calibri"/>
                <a:cs typeface="Calibri"/>
              </a:rPr>
              <a:t> </a:t>
            </a:r>
            <a:r>
              <a:rPr sz="2800" spc="-6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4" dirty="0" smtClean="0">
                <a:latin typeface="Calibri"/>
                <a:cs typeface="Calibri"/>
              </a:rPr>
              <a:t>á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o.</a:t>
            </a:r>
            <a:endParaRPr sz="2800" dirty="0">
              <a:latin typeface="Calibri"/>
              <a:cs typeface="Calibri"/>
            </a:endParaRPr>
          </a:p>
          <a:p>
            <a:pPr marL="12700" marR="52412">
              <a:lnSpc>
                <a:spcPct val="101725"/>
              </a:lnSpc>
              <a:spcBef>
                <a:spcPts val="274"/>
              </a:spcBef>
            </a:pP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34" dirty="0" smtClean="0">
                <a:latin typeface="Calibri"/>
                <a:cs typeface="Calibri"/>
              </a:rPr>
              <a:t>s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7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er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63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se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-44" dirty="0" smtClean="0">
                <a:latin typeface="Calibri"/>
                <a:cs typeface="Calibri"/>
              </a:rPr>
              <a:t>e</a:t>
            </a:r>
            <a:r>
              <a:rPr sz="2800" spc="9" dirty="0" smtClean="0">
                <a:latin typeface="Calibri"/>
                <a:cs typeface="Calibri"/>
              </a:rPr>
              <a:t>x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" dirty="0" smtClean="0">
                <a:latin typeface="Calibri"/>
                <a:cs typeface="Calibri"/>
              </a:rPr>
              <a:t>ndi</a:t>
            </a:r>
            <a:r>
              <a:rPr sz="2800" spc="0" dirty="0" smtClean="0">
                <a:latin typeface="Calibri"/>
                <a:cs typeface="Calibri"/>
              </a:rPr>
              <a:t>ó</a:t>
            </a:r>
            <a:r>
              <a:rPr sz="2800" spc="-8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h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34" dirty="0" smtClean="0">
                <a:latin typeface="Calibri"/>
                <a:cs typeface="Calibri"/>
              </a:rPr>
              <a:t>st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36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el</a:t>
            </a:r>
            <a:r>
              <a:rPr sz="2800" spc="-30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36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XV</a:t>
            </a:r>
            <a:r>
              <a:rPr sz="2800" spc="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I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5973" y="1706465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35973" y="3328001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57200" y="3386328"/>
            <a:ext cx="9153535" cy="3928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3098" y="534716"/>
            <a:ext cx="202945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5998" y="556133"/>
            <a:ext cx="7609810" cy="25994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 smtClean="0">
                <a:latin typeface="Calibri"/>
                <a:cs typeface="Calibri"/>
              </a:rPr>
              <a:t>El</a:t>
            </a:r>
            <a:r>
              <a:rPr sz="4200" spc="-20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d</a:t>
            </a:r>
            <a:r>
              <a:rPr sz="4200" spc="0" baseline="2925" dirty="0" smtClean="0">
                <a:latin typeface="Calibri"/>
                <a:cs typeface="Calibri"/>
              </a:rPr>
              <a:t>es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r</a:t>
            </a:r>
            <a:r>
              <a:rPr sz="4200" spc="-50" baseline="2925" dirty="0" smtClean="0">
                <a:latin typeface="Calibri"/>
                <a:cs typeface="Calibri"/>
              </a:rPr>
              <a:t>r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4" baseline="2925" dirty="0" smtClean="0">
                <a:latin typeface="Calibri"/>
                <a:cs typeface="Calibri"/>
              </a:rPr>
              <a:t>ll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99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d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13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l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30" baseline="2925" dirty="0" smtClean="0">
                <a:latin typeface="Calibri"/>
                <a:cs typeface="Calibri"/>
              </a:rPr>
              <a:t> </a:t>
            </a:r>
            <a:r>
              <a:rPr sz="4200" spc="-19" baseline="2925" dirty="0" smtClean="0">
                <a:latin typeface="Calibri"/>
                <a:cs typeface="Calibri"/>
              </a:rPr>
              <a:t>t</a:t>
            </a:r>
            <a:r>
              <a:rPr sz="4200" spc="0" baseline="2925" dirty="0" smtClean="0">
                <a:latin typeface="Calibri"/>
                <a:cs typeface="Calibri"/>
              </a:rPr>
              <a:t>é</a:t>
            </a:r>
            <a:r>
              <a:rPr sz="4200" spc="4" baseline="2925" dirty="0" smtClean="0">
                <a:latin typeface="Calibri"/>
                <a:cs typeface="Calibri"/>
              </a:rPr>
              <a:t>c</a:t>
            </a:r>
            <a:r>
              <a:rPr sz="4200" spc="-4" baseline="2925" dirty="0" smtClean="0">
                <a:latin typeface="Calibri"/>
                <a:cs typeface="Calibri"/>
              </a:rPr>
              <a:t>ni</a:t>
            </a:r>
            <a:r>
              <a:rPr sz="4200" spc="-14" baseline="2925" dirty="0" smtClean="0">
                <a:latin typeface="Calibri"/>
                <a:cs typeface="Calibri"/>
              </a:rPr>
              <a:t>c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77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d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13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n</a:t>
            </a:r>
            <a:r>
              <a:rPr sz="4200" spc="-39" baseline="2925" dirty="0" smtClean="0">
                <a:latin typeface="Calibri"/>
                <a:cs typeface="Calibri"/>
              </a:rPr>
              <a:t>a</a:t>
            </a:r>
            <a:r>
              <a:rPr sz="4200" spc="-25" baseline="2925" dirty="0" smtClean="0">
                <a:latin typeface="Calibri"/>
                <a:cs typeface="Calibri"/>
              </a:rPr>
              <a:t>v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39" baseline="2925" dirty="0" smtClean="0">
                <a:latin typeface="Calibri"/>
                <a:cs typeface="Calibri"/>
              </a:rPr>
              <a:t>g</a:t>
            </a:r>
            <a:r>
              <a:rPr sz="4200" spc="4" baseline="2925" dirty="0" smtClean="0">
                <a:latin typeface="Calibri"/>
                <a:cs typeface="Calibri"/>
              </a:rPr>
              <a:t>ac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ón</a:t>
            </a:r>
            <a:r>
              <a:rPr sz="4200" spc="-138" baseline="2925" dirty="0" smtClean="0">
                <a:latin typeface="Calibri"/>
                <a:cs typeface="Calibri"/>
              </a:rPr>
              <a:t> </a:t>
            </a:r>
            <a:r>
              <a:rPr sz="4200" spc="-39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yud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50" baseline="2925" dirty="0" smtClean="0">
                <a:latin typeface="Calibri"/>
                <a:cs typeface="Calibri"/>
              </a:rPr>
              <a:t>r</a:t>
            </a:r>
            <a:r>
              <a:rPr sz="4200" spc="0" baseline="2925" dirty="0" smtClean="0">
                <a:latin typeface="Calibri"/>
                <a:cs typeface="Calibri"/>
              </a:rPr>
              <a:t>on</a:t>
            </a:r>
            <a:endParaRPr sz="2800">
              <a:latin typeface="Calibri"/>
              <a:cs typeface="Calibri"/>
            </a:endParaRPr>
          </a:p>
          <a:p>
            <a:pPr marL="12700" marR="53263">
              <a:lnSpc>
                <a:spcPts val="3360"/>
              </a:lnSpc>
              <a:spcBef>
                <a:spcPts val="20"/>
              </a:spcBef>
            </a:pPr>
            <a:r>
              <a:rPr sz="4200" spc="0" baseline="1950" dirty="0" smtClean="0">
                <a:latin typeface="Calibri"/>
                <a:cs typeface="Calibri"/>
              </a:rPr>
              <a:t>a</a:t>
            </a:r>
            <a:r>
              <a:rPr sz="4200" spc="-13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l</a:t>
            </a:r>
            <a:r>
              <a:rPr sz="4200" spc="0" baseline="1950" dirty="0" smtClean="0">
                <a:latin typeface="Calibri"/>
                <a:cs typeface="Calibri"/>
              </a:rPr>
              <a:t>os</a:t>
            </a:r>
            <a:r>
              <a:rPr sz="4200" spc="-32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vi</a:t>
            </a:r>
            <a:r>
              <a:rPr sz="4200" spc="4" baseline="1950" dirty="0" smtClean="0">
                <a:latin typeface="Calibri"/>
                <a:cs typeface="Calibri"/>
              </a:rPr>
              <a:t>aj</a:t>
            </a:r>
            <a:r>
              <a:rPr sz="4200" spc="0" baseline="1950" dirty="0" smtClean="0">
                <a:latin typeface="Calibri"/>
                <a:cs typeface="Calibri"/>
              </a:rPr>
              <a:t>es</a:t>
            </a:r>
            <a:r>
              <a:rPr sz="4200" spc="-49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13" baseline="1950" dirty="0" smtClean="0">
                <a:latin typeface="Calibri"/>
                <a:cs typeface="Calibri"/>
              </a:rPr>
              <a:t> </a:t>
            </a:r>
            <a:r>
              <a:rPr sz="4200" spc="-44" baseline="1950" dirty="0" smtClean="0">
                <a:latin typeface="Calibri"/>
                <a:cs typeface="Calibri"/>
              </a:rPr>
              <a:t>e</a:t>
            </a:r>
            <a:r>
              <a:rPr sz="4200" spc="0" baseline="1950" dirty="0" smtClean="0">
                <a:latin typeface="Calibri"/>
                <a:cs typeface="Calibri"/>
              </a:rPr>
              <a:t>x</a:t>
            </a:r>
            <a:r>
              <a:rPr sz="4200" spc="-4" baseline="1950" dirty="0" smtClean="0">
                <a:latin typeface="Calibri"/>
                <a:cs typeface="Calibri"/>
              </a:rPr>
              <a:t>pl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r>
              <a:rPr sz="4200" spc="-59" baseline="1950" dirty="0" smtClean="0">
                <a:latin typeface="Calibri"/>
                <a:cs typeface="Calibri"/>
              </a:rPr>
              <a:t>r</a:t>
            </a:r>
            <a:r>
              <a:rPr sz="4200" spc="4" baseline="1950" dirty="0" smtClean="0">
                <a:latin typeface="Calibri"/>
                <a:cs typeface="Calibri"/>
              </a:rPr>
              <a:t>ac</a:t>
            </a:r>
            <a:r>
              <a:rPr sz="4200" spc="-4" baseline="1950" dirty="0" smtClean="0">
                <a:latin typeface="Calibri"/>
                <a:cs typeface="Calibri"/>
              </a:rPr>
              <a:t>i</a:t>
            </a:r>
            <a:r>
              <a:rPr sz="4200" spc="0" baseline="1950" dirty="0" smtClean="0">
                <a:latin typeface="Calibri"/>
                <a:cs typeface="Calibri"/>
              </a:rPr>
              <a:t>ón</a:t>
            </a:r>
            <a:r>
              <a:rPr sz="4200" spc="-112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el</a:t>
            </a:r>
            <a:r>
              <a:rPr sz="4200" spc="-34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s</a:t>
            </a:r>
            <a:r>
              <a:rPr sz="4200" spc="-4" baseline="1950" dirty="0" smtClean="0">
                <a:latin typeface="Calibri"/>
                <a:cs typeface="Calibri"/>
              </a:rPr>
              <a:t>i</a:t>
            </a:r>
            <a:r>
              <a:rPr sz="4200" spc="4" baseline="1950" dirty="0" smtClean="0">
                <a:latin typeface="Calibri"/>
                <a:cs typeface="Calibri"/>
              </a:rPr>
              <a:t>g</a:t>
            </a:r>
            <a:r>
              <a:rPr sz="4200" spc="-4" baseline="1950" dirty="0" smtClean="0">
                <a:latin typeface="Calibri"/>
                <a:cs typeface="Calibri"/>
              </a:rPr>
              <a:t>l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r>
              <a:rPr sz="4200" spc="-36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X</a:t>
            </a:r>
            <a:r>
              <a:rPr sz="4200" spc="-275" baseline="1950" dirty="0" smtClean="0">
                <a:latin typeface="Calibri"/>
                <a:cs typeface="Calibri"/>
              </a:rPr>
              <a:t>V</a:t>
            </a:r>
            <a:r>
              <a:rPr sz="4200" spc="0" baseline="1950" dirty="0" smtClean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12700" marR="9728">
              <a:lnSpc>
                <a:spcPts val="3360"/>
              </a:lnSpc>
              <a:spcBef>
                <a:spcPts val="592"/>
              </a:spcBef>
            </a:pPr>
            <a:r>
              <a:rPr sz="2800" spc="0" dirty="0" smtClean="0">
                <a:latin typeface="Calibri"/>
                <a:cs typeface="Calibri"/>
              </a:rPr>
              <a:t>G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ac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r>
              <a:rPr sz="2800" spc="-83" dirty="0" smtClean="0">
                <a:latin typeface="Calibri"/>
                <a:cs typeface="Calibri"/>
              </a:rPr>
              <a:t> 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l</a:t>
            </a:r>
            <a:r>
              <a:rPr sz="2800" spc="-19" dirty="0" smtClean="0">
                <a:latin typeface="Calibri"/>
                <a:cs typeface="Calibri"/>
              </a:rPr>
              <a:t> 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34" dirty="0" smtClean="0">
                <a:latin typeface="Calibri"/>
                <a:cs typeface="Calibri"/>
              </a:rPr>
              <a:t>t</a:t>
            </a:r>
            <a:r>
              <a:rPr sz="2800" spc="4" dirty="0" smtClean="0">
                <a:latin typeface="Calibri"/>
                <a:cs typeface="Calibri"/>
              </a:rPr>
              <a:t>ac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99" dirty="0" smtClean="0">
                <a:latin typeface="Calibri"/>
                <a:cs typeface="Calibri"/>
              </a:rPr>
              <a:t> 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on</a:t>
            </a:r>
            <a:r>
              <a:rPr sz="2800" spc="-3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7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Á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b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53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qu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8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 e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-50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eos</a:t>
            </a:r>
            <a:r>
              <a:rPr sz="2800" spc="-82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uvi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50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on</a:t>
            </a:r>
            <a:r>
              <a:rPr sz="2800" spc="-61" dirty="0" smtClean="0">
                <a:latin typeface="Calibri"/>
                <a:cs typeface="Calibri"/>
              </a:rPr>
              <a:t> 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nd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75" dirty="0" smtClean="0">
                <a:latin typeface="Calibri"/>
                <a:cs typeface="Calibri"/>
              </a:rPr>
              <a:t> </a:t>
            </a:r>
            <a:r>
              <a:rPr sz="2800" spc="-39" dirty="0" smtClean="0">
                <a:latin typeface="Calibri"/>
                <a:cs typeface="Calibri"/>
              </a:rPr>
              <a:t>a</a:t>
            </a:r>
            <a:r>
              <a:rPr sz="2800" spc="-34" dirty="0" smtClean="0">
                <a:latin typeface="Calibri"/>
                <a:cs typeface="Calibri"/>
              </a:rPr>
              <a:t>v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90" dirty="0" smtClean="0">
                <a:latin typeface="Calibri"/>
                <a:cs typeface="Calibri"/>
              </a:rPr>
              <a:t> 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ó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-14" dirty="0" smtClean="0">
                <a:latin typeface="Calibri"/>
                <a:cs typeface="Calibri"/>
              </a:rPr>
              <a:t>c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27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en e</a:t>
            </a:r>
            <a:r>
              <a:rPr sz="2800" spc="-34" dirty="0" smtClean="0">
                <a:latin typeface="Calibri"/>
                <a:cs typeface="Calibri"/>
              </a:rPr>
              <a:t>st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32" dirty="0" smtClean="0">
                <a:latin typeface="Calibri"/>
                <a:cs typeface="Calibri"/>
              </a:rPr>
              <a:t> </a:t>
            </a:r>
            <a:r>
              <a:rPr sz="2800" spc="4" dirty="0" smtClean="0">
                <a:latin typeface="Calibri"/>
                <a:cs typeface="Calibri"/>
              </a:rPr>
              <a:t>á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,</a:t>
            </a:r>
            <a:r>
              <a:rPr sz="2800" spc="-6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er</a:t>
            </a:r>
            <a:r>
              <a:rPr sz="2800" spc="-75" dirty="0" smtClean="0">
                <a:latin typeface="Calibri"/>
                <a:cs typeface="Calibri"/>
              </a:rPr>
              <a:t>f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cc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nd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152" dirty="0" smtClean="0">
                <a:latin typeface="Calibri"/>
                <a:cs typeface="Calibri"/>
              </a:rPr>
              <a:t> 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39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7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in</a:t>
            </a:r>
            <a:r>
              <a:rPr sz="2800" spc="-34" dirty="0" smtClean="0">
                <a:latin typeface="Calibri"/>
                <a:cs typeface="Calibri"/>
              </a:rPr>
              <a:t>s</a:t>
            </a:r>
            <a:r>
              <a:rPr sz="2800" spc="0" dirty="0" smtClean="0">
                <a:latin typeface="Calibri"/>
                <a:cs typeface="Calibri"/>
              </a:rPr>
              <a:t>tr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me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101" dirty="0" smtClean="0">
                <a:latin typeface="Calibri"/>
                <a:cs typeface="Calibri"/>
              </a:rPr>
              <a:t> </a:t>
            </a:r>
            <a:r>
              <a:rPr sz="2800" spc="-54" dirty="0" smtClean="0">
                <a:latin typeface="Calibri"/>
                <a:cs typeface="Calibri"/>
              </a:rPr>
              <a:t>y</a:t>
            </a:r>
            <a:r>
              <a:rPr sz="2800" spc="0" dirty="0" smtClean="0">
                <a:latin typeface="Calibri"/>
                <a:cs typeface="Calibri"/>
              </a:rPr>
              <a:t>a </a:t>
            </a:r>
            <a:r>
              <a:rPr sz="2800" spc="-44" dirty="0" smtClean="0">
                <a:latin typeface="Calibri"/>
                <a:cs typeface="Calibri"/>
              </a:rPr>
              <a:t>e</a:t>
            </a:r>
            <a:r>
              <a:rPr sz="2800" spc="0" dirty="0" smtClean="0">
                <a:latin typeface="Calibri"/>
                <a:cs typeface="Calibri"/>
              </a:rPr>
              <a:t>x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-34" dirty="0" smtClean="0">
                <a:latin typeface="Calibri"/>
                <a:cs typeface="Calibri"/>
              </a:rPr>
              <a:t>s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100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qu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8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3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erm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í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n</a:t>
            </a:r>
            <a:r>
              <a:rPr sz="2800" spc="-75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ja</a:t>
            </a:r>
            <a:r>
              <a:rPr sz="2800" spc="-50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se</a:t>
            </a:r>
            <a:r>
              <a:rPr sz="2800" spc="-119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en</a:t>
            </a:r>
            <a:r>
              <a:rPr sz="2800" spc="-18" dirty="0" smtClean="0">
                <a:latin typeface="Calibri"/>
                <a:cs typeface="Calibri"/>
              </a:rPr>
              <a:t> 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-34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42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m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275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93098" y="1473500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016507" y="1946147"/>
            <a:ext cx="3282695" cy="5007863"/>
          </a:xfrm>
          <a:custGeom>
            <a:avLst/>
            <a:gdLst/>
            <a:ahLst/>
            <a:cxnLst/>
            <a:rect l="l" t="t" r="r" b="b"/>
            <a:pathLst>
              <a:path w="3282695" h="5007863">
                <a:moveTo>
                  <a:pt x="0" y="4995671"/>
                </a:moveTo>
                <a:lnTo>
                  <a:pt x="0" y="5001767"/>
                </a:lnTo>
                <a:lnTo>
                  <a:pt x="6096" y="5007863"/>
                </a:lnTo>
                <a:lnTo>
                  <a:pt x="3270503" y="5007863"/>
                </a:lnTo>
                <a:lnTo>
                  <a:pt x="25908" y="4995671"/>
                </a:lnTo>
                <a:lnTo>
                  <a:pt x="25908" y="24383"/>
                </a:lnTo>
                <a:lnTo>
                  <a:pt x="3270503" y="24383"/>
                </a:lnTo>
                <a:lnTo>
                  <a:pt x="3278123" y="5007863"/>
                </a:lnTo>
                <a:lnTo>
                  <a:pt x="3282695" y="5001767"/>
                </a:lnTo>
                <a:lnTo>
                  <a:pt x="3282695" y="4571"/>
                </a:lnTo>
                <a:lnTo>
                  <a:pt x="3278123" y="0"/>
                </a:lnTo>
                <a:lnTo>
                  <a:pt x="3270503" y="0"/>
                </a:lnTo>
                <a:lnTo>
                  <a:pt x="3258311" y="12191"/>
                </a:lnTo>
                <a:lnTo>
                  <a:pt x="25908" y="12191"/>
                </a:lnTo>
                <a:lnTo>
                  <a:pt x="12192" y="24383"/>
                </a:lnTo>
                <a:lnTo>
                  <a:pt x="12192" y="4981955"/>
                </a:lnTo>
                <a:lnTo>
                  <a:pt x="12192" y="0"/>
                </a:lnTo>
                <a:lnTo>
                  <a:pt x="6096" y="0"/>
                </a:lnTo>
                <a:lnTo>
                  <a:pt x="0" y="4571"/>
                </a:lnTo>
                <a:lnTo>
                  <a:pt x="0" y="49956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4819" y="1970531"/>
            <a:ext cx="19812" cy="4983479"/>
          </a:xfrm>
          <a:custGeom>
            <a:avLst/>
            <a:gdLst/>
            <a:ahLst/>
            <a:cxnLst/>
            <a:rect l="l" t="t" r="r" b="b"/>
            <a:pathLst>
              <a:path w="19812" h="4983479">
                <a:moveTo>
                  <a:pt x="12192" y="4957571"/>
                </a:moveTo>
                <a:lnTo>
                  <a:pt x="0" y="4971287"/>
                </a:lnTo>
                <a:lnTo>
                  <a:pt x="12192" y="4983479"/>
                </a:lnTo>
                <a:lnTo>
                  <a:pt x="19812" y="4983479"/>
                </a:lnTo>
                <a:lnTo>
                  <a:pt x="12192" y="0"/>
                </a:lnTo>
                <a:lnTo>
                  <a:pt x="12192" y="4957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415" y="1970531"/>
            <a:ext cx="3244595" cy="4983479"/>
          </a:xfrm>
          <a:custGeom>
            <a:avLst/>
            <a:gdLst/>
            <a:ahLst/>
            <a:cxnLst/>
            <a:rect l="l" t="t" r="r" b="b"/>
            <a:pathLst>
              <a:path w="3244595" h="4983479">
                <a:moveTo>
                  <a:pt x="3244595" y="0"/>
                </a:moveTo>
                <a:lnTo>
                  <a:pt x="3232403" y="0"/>
                </a:lnTo>
                <a:lnTo>
                  <a:pt x="3232403" y="4957571"/>
                </a:lnTo>
                <a:lnTo>
                  <a:pt x="0" y="4957571"/>
                </a:lnTo>
                <a:lnTo>
                  <a:pt x="0" y="4971287"/>
                </a:lnTo>
                <a:lnTo>
                  <a:pt x="3244595" y="4983479"/>
                </a:lnTo>
                <a:lnTo>
                  <a:pt x="3232403" y="4971287"/>
                </a:lnTo>
                <a:lnTo>
                  <a:pt x="3244595" y="4957571"/>
                </a:lnTo>
                <a:lnTo>
                  <a:pt x="32445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8699" y="1946147"/>
            <a:ext cx="3258311" cy="4981955"/>
          </a:xfrm>
          <a:custGeom>
            <a:avLst/>
            <a:gdLst/>
            <a:ahLst/>
            <a:cxnLst/>
            <a:rect l="l" t="t" r="r" b="b"/>
            <a:pathLst>
              <a:path w="3258311" h="4981955">
                <a:moveTo>
                  <a:pt x="0" y="4981955"/>
                </a:moveTo>
                <a:lnTo>
                  <a:pt x="0" y="24383"/>
                </a:lnTo>
                <a:lnTo>
                  <a:pt x="13715" y="12191"/>
                </a:lnTo>
                <a:lnTo>
                  <a:pt x="3246119" y="12191"/>
                </a:lnTo>
                <a:lnTo>
                  <a:pt x="3258311" y="0"/>
                </a:lnTo>
                <a:lnTo>
                  <a:pt x="0" y="0"/>
                </a:lnTo>
                <a:lnTo>
                  <a:pt x="0" y="498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15839" y="2029968"/>
            <a:ext cx="4611623" cy="4785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89050" y="1058609"/>
            <a:ext cx="1961724" cy="584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85"/>
              </a:lnSpc>
              <a:spcBef>
                <a:spcPts val="229"/>
              </a:spcBef>
            </a:pPr>
            <a:r>
              <a:rPr sz="6600" spc="-89" baseline="3103" dirty="0" smtClean="0">
                <a:latin typeface="Calibri"/>
                <a:cs typeface="Calibri"/>
              </a:rPr>
              <a:t>A</a:t>
            </a:r>
            <a:r>
              <a:rPr sz="6600" spc="-54" baseline="3103" dirty="0" smtClean="0">
                <a:latin typeface="Calibri"/>
                <a:cs typeface="Calibri"/>
              </a:rPr>
              <a:t>v</a:t>
            </a:r>
            <a:r>
              <a:rPr sz="6600" spc="0" baseline="3103" dirty="0" smtClean="0">
                <a:latin typeface="Calibri"/>
                <a:cs typeface="Calibri"/>
              </a:rPr>
              <a:t>anc</a:t>
            </a:r>
            <a:r>
              <a:rPr sz="6600" spc="4" baseline="3103" dirty="0" smtClean="0">
                <a:latin typeface="Calibri"/>
                <a:cs typeface="Calibri"/>
              </a:rPr>
              <a:t>e</a:t>
            </a:r>
            <a:r>
              <a:rPr sz="6600" spc="0" baseline="3103" dirty="0" smtClean="0">
                <a:latin typeface="Calibri"/>
                <a:cs typeface="Calibri"/>
              </a:rPr>
              <a:t>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7411" y="1992164"/>
            <a:ext cx="190753" cy="3561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0"/>
              </a:lnSpc>
              <a:spcBef>
                <a:spcPts val="138"/>
              </a:spcBef>
            </a:pPr>
            <a:r>
              <a:rPr sz="2600" spc="0" dirty="0" smtClean="0">
                <a:latin typeface="Arial"/>
                <a:cs typeface="Arial"/>
              </a:rPr>
              <a:t>•</a:t>
            </a:r>
            <a:endParaRPr sz="2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450311" y="2012110"/>
            <a:ext cx="2789457" cy="4714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9606">
              <a:lnSpc>
                <a:spcPts val="2750"/>
              </a:lnSpc>
              <a:spcBef>
                <a:spcPts val="137"/>
              </a:spcBef>
            </a:pPr>
            <a:r>
              <a:rPr sz="3900" b="1" spc="4" baseline="3150" dirty="0" smtClean="0">
                <a:latin typeface="Calibri"/>
                <a:cs typeface="Calibri"/>
              </a:rPr>
              <a:t>L</a:t>
            </a:r>
            <a:r>
              <a:rPr sz="3900" b="1" spc="0" baseline="3150" dirty="0" smtClean="0">
                <a:latin typeface="Calibri"/>
                <a:cs typeface="Calibri"/>
              </a:rPr>
              <a:t>a </a:t>
            </a:r>
            <a:r>
              <a:rPr sz="3900" b="1" spc="-9" baseline="3150" dirty="0" smtClean="0">
                <a:latin typeface="Calibri"/>
                <a:cs typeface="Calibri"/>
              </a:rPr>
              <a:t>c</a:t>
            </a:r>
            <a:r>
              <a:rPr sz="3900" b="1" spc="0" baseline="3150" dirty="0" smtClean="0">
                <a:latin typeface="Calibri"/>
                <a:cs typeface="Calibri"/>
              </a:rPr>
              <a:t>a</a:t>
            </a:r>
            <a:r>
              <a:rPr sz="3900" b="1" spc="-59" baseline="3150" dirty="0" smtClean="0">
                <a:latin typeface="Calibri"/>
                <a:cs typeface="Calibri"/>
              </a:rPr>
              <a:t>r</a:t>
            </a:r>
            <a:r>
              <a:rPr sz="3900" b="1" spc="0" baseline="3150" dirty="0" smtClean="0">
                <a:latin typeface="Calibri"/>
                <a:cs typeface="Calibri"/>
              </a:rPr>
              <a:t>a</a:t>
            </a:r>
            <a:r>
              <a:rPr sz="3900" b="1" spc="-4" baseline="3150" dirty="0" smtClean="0">
                <a:latin typeface="Calibri"/>
                <a:cs typeface="Calibri"/>
              </a:rPr>
              <a:t>bel</a:t>
            </a:r>
            <a:r>
              <a:rPr sz="3900" b="1" spc="0" baseline="3150" dirty="0" smtClean="0">
                <a:latin typeface="Calibri"/>
                <a:cs typeface="Calibri"/>
              </a:rPr>
              <a:t>a:</a:t>
            </a:r>
            <a:endParaRPr sz="2600">
              <a:latin typeface="Calibri"/>
              <a:cs typeface="Calibri"/>
            </a:endParaRPr>
          </a:p>
          <a:p>
            <a:pPr marL="12700" marR="49606">
              <a:lnSpc>
                <a:spcPts val="2810"/>
              </a:lnSpc>
              <a:spcBef>
                <a:spcPts val="3"/>
              </a:spcBef>
            </a:pPr>
            <a:r>
              <a:rPr sz="3900" spc="0" baseline="3150" dirty="0" smtClean="0">
                <a:latin typeface="Calibri"/>
                <a:cs typeface="Calibri"/>
              </a:rPr>
              <a:t>E</a:t>
            </a:r>
            <a:r>
              <a:rPr sz="3900" spc="-4" baseline="3150" dirty="0" smtClean="0">
                <a:latin typeface="Calibri"/>
                <a:cs typeface="Calibri"/>
              </a:rPr>
              <a:t>m</a:t>
            </a:r>
            <a:r>
              <a:rPr sz="3900" spc="0" baseline="3150" dirty="0" smtClean="0">
                <a:latin typeface="Calibri"/>
                <a:cs typeface="Calibri"/>
              </a:rPr>
              <a:t>ba</a:t>
            </a:r>
            <a:r>
              <a:rPr sz="3900" spc="-29" baseline="3150" dirty="0" smtClean="0">
                <a:latin typeface="Calibri"/>
                <a:cs typeface="Calibri"/>
              </a:rPr>
              <a:t>r</a:t>
            </a:r>
            <a:r>
              <a:rPr sz="3900" spc="-19" baseline="3150" dirty="0" smtClean="0">
                <a:latin typeface="Calibri"/>
                <a:cs typeface="Calibri"/>
              </a:rPr>
              <a:t>c</a:t>
            </a:r>
            <a:r>
              <a:rPr sz="3900" spc="0" baseline="3150" dirty="0" smtClean="0">
                <a:latin typeface="Calibri"/>
                <a:cs typeface="Calibri"/>
              </a:rPr>
              <a:t>a</a:t>
            </a:r>
            <a:r>
              <a:rPr sz="3900" spc="4" baseline="3150" dirty="0" smtClean="0">
                <a:latin typeface="Calibri"/>
                <a:cs typeface="Calibri"/>
              </a:rPr>
              <a:t>c</a:t>
            </a:r>
            <a:r>
              <a:rPr sz="3900" spc="0" baseline="3150" dirty="0" smtClean="0">
                <a:latin typeface="Calibri"/>
                <a:cs typeface="Calibri"/>
              </a:rPr>
              <a:t>i</a:t>
            </a:r>
            <a:r>
              <a:rPr sz="3900" spc="-4" baseline="3150" dirty="0" smtClean="0">
                <a:latin typeface="Calibri"/>
                <a:cs typeface="Calibri"/>
              </a:rPr>
              <a:t>ó</a:t>
            </a:r>
            <a:r>
              <a:rPr sz="3900" spc="0" baseline="3150" dirty="0" smtClean="0">
                <a:latin typeface="Calibri"/>
                <a:cs typeface="Calibri"/>
              </a:rPr>
              <a:t>n de</a:t>
            </a:r>
            <a:endParaRPr sz="2600">
              <a:latin typeface="Calibri"/>
              <a:cs typeface="Calibri"/>
            </a:endParaRPr>
          </a:p>
          <a:p>
            <a:pPr marL="12700" marR="49606">
              <a:lnSpc>
                <a:spcPts val="2810"/>
              </a:lnSpc>
            </a:pPr>
            <a:r>
              <a:rPr sz="3900" spc="-4" baseline="3150" dirty="0" smtClean="0">
                <a:latin typeface="Calibri"/>
                <a:cs typeface="Calibri"/>
              </a:rPr>
              <a:t>m</a:t>
            </a:r>
            <a:r>
              <a:rPr sz="3900" spc="0" baseline="3150" dirty="0" smtClean="0">
                <a:latin typeface="Calibri"/>
                <a:cs typeface="Calibri"/>
              </a:rPr>
              <a:t>ediad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0" baseline="3150" dirty="0" smtClean="0">
                <a:latin typeface="Calibri"/>
                <a:cs typeface="Calibri"/>
              </a:rPr>
              <a:t>s</a:t>
            </a:r>
            <a:r>
              <a:rPr sz="3900" spc="-24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del</a:t>
            </a:r>
            <a:r>
              <a:rPr sz="3900" spc="-9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siglo</a:t>
            </a:r>
            <a:endParaRPr sz="2600">
              <a:latin typeface="Calibri"/>
              <a:cs typeface="Calibri"/>
            </a:endParaRPr>
          </a:p>
          <a:p>
            <a:pPr marL="12700" marR="49606">
              <a:lnSpc>
                <a:spcPts val="2810"/>
              </a:lnSpc>
            </a:pPr>
            <a:r>
              <a:rPr sz="3900" spc="4" baseline="3150" dirty="0" smtClean="0">
                <a:latin typeface="Calibri"/>
                <a:cs typeface="Calibri"/>
              </a:rPr>
              <a:t>X</a:t>
            </a:r>
            <a:r>
              <a:rPr sz="3900" spc="0" baseline="3150" dirty="0" smtClean="0">
                <a:latin typeface="Calibri"/>
                <a:cs typeface="Calibri"/>
              </a:rPr>
              <a:t>V</a:t>
            </a:r>
            <a:r>
              <a:rPr sz="3900" spc="-9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que</a:t>
            </a:r>
            <a:r>
              <a:rPr sz="3900" spc="-9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in</a:t>
            </a:r>
            <a:r>
              <a:rPr sz="3900" spc="-19" baseline="3150" dirty="0" smtClean="0">
                <a:latin typeface="Calibri"/>
                <a:cs typeface="Calibri"/>
              </a:rPr>
              <a:t>c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4" baseline="3150" dirty="0" smtClean="0">
                <a:latin typeface="Calibri"/>
                <a:cs typeface="Calibri"/>
              </a:rPr>
              <a:t>r</a:t>
            </a:r>
            <a:r>
              <a:rPr sz="3900" spc="0" baseline="3150" dirty="0" smtClean="0">
                <a:latin typeface="Calibri"/>
                <a:cs typeface="Calibri"/>
              </a:rPr>
              <a:t>p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-29" baseline="3150" dirty="0" smtClean="0">
                <a:latin typeface="Calibri"/>
                <a:cs typeface="Calibri"/>
              </a:rPr>
              <a:t>r</a:t>
            </a:r>
            <a:r>
              <a:rPr sz="3900" spc="0" baseline="3150" dirty="0" smtClean="0">
                <a:latin typeface="Calibri"/>
                <a:cs typeface="Calibri"/>
              </a:rPr>
              <a:t>o</a:t>
            </a:r>
            <a:endParaRPr sz="2600">
              <a:latin typeface="Calibri"/>
              <a:cs typeface="Calibri"/>
            </a:endParaRPr>
          </a:p>
          <a:p>
            <a:pPr marL="12700" marR="49606">
              <a:lnSpc>
                <a:spcPts val="2810"/>
              </a:lnSpc>
            </a:pPr>
            <a:r>
              <a:rPr sz="3900" spc="0" baseline="3150" dirty="0" smtClean="0">
                <a:latin typeface="Calibri"/>
                <a:cs typeface="Calibri"/>
              </a:rPr>
              <a:t>nu</a:t>
            </a:r>
            <a:r>
              <a:rPr sz="3900" spc="-9" baseline="3150" dirty="0" smtClean="0">
                <a:latin typeface="Calibri"/>
                <a:cs typeface="Calibri"/>
              </a:rPr>
              <a:t>e</a:t>
            </a:r>
            <a:r>
              <a:rPr sz="3900" spc="-25" baseline="3150" dirty="0" smtClean="0">
                <a:latin typeface="Calibri"/>
                <a:cs typeface="Calibri"/>
              </a:rPr>
              <a:t>v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0" baseline="3150" dirty="0" smtClean="0">
                <a:latin typeface="Calibri"/>
                <a:cs typeface="Calibri"/>
              </a:rPr>
              <a:t>s</a:t>
            </a:r>
            <a:r>
              <a:rPr sz="3900" spc="-24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ele</a:t>
            </a:r>
            <a:r>
              <a:rPr sz="3900" spc="-4" baseline="3150" dirty="0" smtClean="0">
                <a:latin typeface="Calibri"/>
                <a:cs typeface="Calibri"/>
              </a:rPr>
              <a:t>m</a:t>
            </a:r>
            <a:r>
              <a:rPr sz="3900" spc="0" baseline="3150" dirty="0" smtClean="0">
                <a:latin typeface="Calibri"/>
                <a:cs typeface="Calibri"/>
              </a:rPr>
              <a:t>e</a:t>
            </a:r>
            <a:r>
              <a:rPr sz="3900" spc="-25" baseline="3150" dirty="0" smtClean="0">
                <a:latin typeface="Calibri"/>
                <a:cs typeface="Calibri"/>
              </a:rPr>
              <a:t>n</a:t>
            </a:r>
            <a:r>
              <a:rPr sz="3900" spc="-19" baseline="3150" dirty="0" smtClean="0">
                <a:latin typeface="Calibri"/>
                <a:cs typeface="Calibri"/>
              </a:rPr>
              <a:t>t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0" baseline="3150" dirty="0" smtClean="0">
                <a:latin typeface="Calibri"/>
                <a:cs typeface="Calibri"/>
              </a:rPr>
              <a:t>s: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2810"/>
              </a:lnSpc>
            </a:pPr>
            <a:r>
              <a:rPr sz="3900" spc="4" baseline="3150" dirty="0" smtClean="0">
                <a:latin typeface="Calibri"/>
                <a:cs typeface="Calibri"/>
              </a:rPr>
              <a:t>T</a:t>
            </a:r>
            <a:r>
              <a:rPr sz="3900" spc="0" baseline="3150" dirty="0" smtClean="0">
                <a:latin typeface="Calibri"/>
                <a:cs typeface="Calibri"/>
              </a:rPr>
              <a:t>i</a:t>
            </a:r>
            <a:r>
              <a:rPr sz="3900" spc="-4" baseline="3150" dirty="0" smtClean="0">
                <a:latin typeface="Calibri"/>
                <a:cs typeface="Calibri"/>
              </a:rPr>
              <a:t>mó</a:t>
            </a:r>
            <a:r>
              <a:rPr sz="3900" spc="0" baseline="3150" dirty="0" smtClean="0">
                <a:latin typeface="Calibri"/>
                <a:cs typeface="Calibri"/>
              </a:rPr>
              <a:t>n</a:t>
            </a:r>
            <a:r>
              <a:rPr sz="3900" spc="-9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de</a:t>
            </a:r>
            <a:r>
              <a:rPr sz="3900" spc="-9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p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0" baseline="3150" dirty="0" smtClean="0">
                <a:latin typeface="Calibri"/>
                <a:cs typeface="Calibri"/>
              </a:rPr>
              <a:t>pa, </a:t>
            </a:r>
            <a:r>
              <a:rPr sz="3900" spc="-25" baseline="3150" dirty="0" smtClean="0">
                <a:latin typeface="Calibri"/>
                <a:cs typeface="Calibri"/>
              </a:rPr>
              <a:t>v</a:t>
            </a:r>
            <a:r>
              <a:rPr sz="3900" spc="0" baseline="3150" dirty="0" smtClean="0">
                <a:latin typeface="Calibri"/>
                <a:cs typeface="Calibri"/>
              </a:rPr>
              <a:t>ela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2810"/>
              </a:lnSpc>
            </a:pPr>
            <a:r>
              <a:rPr sz="3900" spc="4" baseline="3150" dirty="0" smtClean="0">
                <a:latin typeface="Calibri"/>
                <a:cs typeface="Calibri"/>
              </a:rPr>
              <a:t>tr</a:t>
            </a:r>
            <a:r>
              <a:rPr sz="3900" spc="0" baseline="3150" dirty="0" smtClean="0">
                <a:latin typeface="Calibri"/>
                <a:cs typeface="Calibri"/>
              </a:rPr>
              <a:t>iangular</a:t>
            </a:r>
            <a:r>
              <a:rPr sz="3900" spc="-4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y </a:t>
            </a:r>
            <a:r>
              <a:rPr sz="3900" spc="-4" baseline="3150" dirty="0" smtClean="0">
                <a:latin typeface="Calibri"/>
                <a:cs typeface="Calibri"/>
              </a:rPr>
              <a:t>m</a:t>
            </a:r>
            <a:r>
              <a:rPr sz="3900" spc="0" baseline="3150" dirty="0" smtClean="0">
                <a:latin typeface="Calibri"/>
                <a:cs typeface="Calibri"/>
              </a:rPr>
              <a:t>á</a:t>
            </a:r>
            <a:r>
              <a:rPr sz="3900" spc="-19" baseline="3150" dirty="0" smtClean="0">
                <a:latin typeface="Calibri"/>
                <a:cs typeface="Calibri"/>
              </a:rPr>
              <a:t>s</a:t>
            </a:r>
            <a:r>
              <a:rPr sz="3900" spc="4" baseline="3150" dirty="0" smtClean="0">
                <a:latin typeface="Calibri"/>
                <a:cs typeface="Calibri"/>
              </a:rPr>
              <a:t>t</a:t>
            </a:r>
            <a:r>
              <a:rPr sz="3900" spc="0" baseline="3150" dirty="0" smtClean="0">
                <a:latin typeface="Calibri"/>
                <a:cs typeface="Calibri"/>
              </a:rPr>
              <a:t>iles</a:t>
            </a:r>
            <a:endParaRPr sz="2600">
              <a:latin typeface="Calibri"/>
              <a:cs typeface="Calibri"/>
            </a:endParaRPr>
          </a:p>
          <a:p>
            <a:pPr marL="12700" marR="49606">
              <a:lnSpc>
                <a:spcPts val="2810"/>
              </a:lnSpc>
            </a:pPr>
            <a:r>
              <a:rPr sz="3900" spc="0" baseline="3150" dirty="0" smtClean="0">
                <a:latin typeface="Calibri"/>
                <a:cs typeface="Calibri"/>
              </a:rPr>
              <a:t>de</a:t>
            </a:r>
            <a:r>
              <a:rPr sz="3900" spc="-9" baseline="3150" dirty="0" smtClean="0">
                <a:latin typeface="Calibri"/>
                <a:cs typeface="Calibri"/>
              </a:rPr>
              <a:t> </a:t>
            </a:r>
            <a:r>
              <a:rPr sz="3900" spc="0" baseline="3150" dirty="0" smtClean="0">
                <a:latin typeface="Calibri"/>
                <a:cs typeface="Calibri"/>
              </a:rPr>
              <a:t>e</a:t>
            </a:r>
            <a:r>
              <a:rPr sz="3900" spc="-4" baseline="3150" dirty="0" smtClean="0">
                <a:latin typeface="Calibri"/>
                <a:cs typeface="Calibri"/>
              </a:rPr>
              <a:t>m</a:t>
            </a:r>
            <a:r>
              <a:rPr sz="3900" spc="0" baseline="3150" dirty="0" smtClean="0">
                <a:latin typeface="Calibri"/>
                <a:cs typeface="Calibri"/>
              </a:rPr>
              <a:t>ba</a:t>
            </a:r>
            <a:r>
              <a:rPr sz="3900" spc="-29" baseline="3150" dirty="0" smtClean="0">
                <a:latin typeface="Calibri"/>
                <a:cs typeface="Calibri"/>
              </a:rPr>
              <a:t>r</a:t>
            </a:r>
            <a:r>
              <a:rPr sz="3900" spc="-19" baseline="3150" dirty="0" smtClean="0">
                <a:latin typeface="Calibri"/>
                <a:cs typeface="Calibri"/>
              </a:rPr>
              <a:t>c</a:t>
            </a:r>
            <a:r>
              <a:rPr sz="3900" spc="0" baseline="3150" dirty="0" smtClean="0">
                <a:latin typeface="Calibri"/>
                <a:cs typeface="Calibri"/>
              </a:rPr>
              <a:t>a</a:t>
            </a:r>
            <a:r>
              <a:rPr sz="3900" spc="4" baseline="3150" dirty="0" smtClean="0">
                <a:latin typeface="Calibri"/>
                <a:cs typeface="Calibri"/>
              </a:rPr>
              <a:t>c</a:t>
            </a:r>
            <a:r>
              <a:rPr sz="3900" spc="0" baseline="3150" dirty="0" smtClean="0">
                <a:latin typeface="Calibri"/>
                <a:cs typeface="Calibri"/>
              </a:rPr>
              <a:t>i</a:t>
            </a:r>
            <a:r>
              <a:rPr sz="3900" spc="-4" baseline="3150" dirty="0" smtClean="0">
                <a:latin typeface="Calibri"/>
                <a:cs typeface="Calibri"/>
              </a:rPr>
              <a:t>o</a:t>
            </a:r>
            <a:r>
              <a:rPr sz="3900" spc="0" baseline="3150" dirty="0" smtClean="0">
                <a:latin typeface="Calibri"/>
                <a:cs typeface="Calibri"/>
              </a:rPr>
              <a:t>nes</a:t>
            </a:r>
            <a:endParaRPr sz="2600">
              <a:latin typeface="Calibri"/>
              <a:cs typeface="Calibri"/>
            </a:endParaRPr>
          </a:p>
          <a:p>
            <a:pPr marL="12700" marR="49606">
              <a:lnSpc>
                <a:spcPts val="2810"/>
              </a:lnSpc>
            </a:pPr>
            <a:r>
              <a:rPr sz="3900" spc="-4" baseline="3150" dirty="0" smtClean="0">
                <a:latin typeface="Calibri"/>
                <a:cs typeface="Calibri"/>
              </a:rPr>
              <a:t>m</a:t>
            </a:r>
            <a:r>
              <a:rPr sz="3900" spc="0" baseline="3150" dirty="0" smtClean="0">
                <a:latin typeface="Calibri"/>
                <a:cs typeface="Calibri"/>
              </a:rPr>
              <a:t>edi</a:t>
            </a:r>
            <a:r>
              <a:rPr sz="3900" spc="-19" baseline="3150" dirty="0" smtClean="0">
                <a:latin typeface="Calibri"/>
                <a:cs typeface="Calibri"/>
              </a:rPr>
              <a:t>t</a:t>
            </a:r>
            <a:r>
              <a:rPr sz="3900" spc="0" baseline="3150" dirty="0" smtClean="0">
                <a:latin typeface="Calibri"/>
                <a:cs typeface="Calibri"/>
              </a:rPr>
              <a:t>e</a:t>
            </a:r>
            <a:r>
              <a:rPr sz="3900" spc="4" baseline="3150" dirty="0" smtClean="0">
                <a:latin typeface="Calibri"/>
                <a:cs typeface="Calibri"/>
              </a:rPr>
              <a:t>r</a:t>
            </a:r>
            <a:r>
              <a:rPr sz="3900" spc="-39" baseline="3150" dirty="0" smtClean="0">
                <a:latin typeface="Calibri"/>
                <a:cs typeface="Calibri"/>
              </a:rPr>
              <a:t>r</a:t>
            </a:r>
            <a:r>
              <a:rPr sz="3900" spc="0" baseline="3150" dirty="0" smtClean="0">
                <a:latin typeface="Calibri"/>
                <a:cs typeface="Calibri"/>
              </a:rPr>
              <a:t>án</a:t>
            </a:r>
            <a:r>
              <a:rPr sz="3900" spc="-9" baseline="3150" dirty="0" smtClean="0">
                <a:latin typeface="Calibri"/>
                <a:cs typeface="Calibri"/>
              </a:rPr>
              <a:t>e</a:t>
            </a:r>
            <a:r>
              <a:rPr sz="3900" spc="0" baseline="3150" dirty="0" smtClean="0">
                <a:latin typeface="Calibri"/>
                <a:cs typeface="Calibri"/>
              </a:rPr>
              <a:t>as.</a:t>
            </a:r>
            <a:endParaRPr sz="2600">
              <a:latin typeface="Calibri"/>
              <a:cs typeface="Calibri"/>
            </a:endParaRPr>
          </a:p>
          <a:p>
            <a:pPr marL="12700" marR="29954" indent="30480">
              <a:lnSpc>
                <a:spcPts val="2810"/>
              </a:lnSpc>
              <a:spcBef>
                <a:spcPts val="484"/>
              </a:spcBef>
            </a:pPr>
            <a:r>
              <a:rPr sz="2600" spc="-200" dirty="0" smtClean="0">
                <a:latin typeface="Calibri"/>
                <a:cs typeface="Calibri"/>
              </a:rPr>
              <a:t>T</a:t>
            </a:r>
            <a:r>
              <a:rPr sz="2600" spc="0" dirty="0" smtClean="0">
                <a:latin typeface="Calibri"/>
                <a:cs typeface="Calibri"/>
              </a:rPr>
              <a:t>a</a:t>
            </a:r>
            <a:r>
              <a:rPr sz="2600" spc="-4" dirty="0" smtClean="0">
                <a:latin typeface="Calibri"/>
                <a:cs typeface="Calibri"/>
              </a:rPr>
              <a:t>m</a:t>
            </a:r>
            <a:r>
              <a:rPr sz="2600" spc="0" dirty="0" smtClean="0">
                <a:latin typeface="Calibri"/>
                <a:cs typeface="Calibri"/>
              </a:rPr>
              <a:t>bién</a:t>
            </a:r>
            <a:r>
              <a:rPr sz="2600" spc="-24" dirty="0" smtClean="0">
                <a:latin typeface="Calibri"/>
                <a:cs typeface="Calibri"/>
              </a:rPr>
              <a:t> </a:t>
            </a:r>
            <a:r>
              <a:rPr sz="2600" spc="-19" dirty="0" smtClean="0">
                <a:latin typeface="Calibri"/>
                <a:cs typeface="Calibri"/>
              </a:rPr>
              <a:t>c</a:t>
            </a:r>
            <a:r>
              <a:rPr sz="2600" spc="-4" dirty="0" smtClean="0">
                <a:latin typeface="Calibri"/>
                <a:cs typeface="Calibri"/>
              </a:rPr>
              <a:t>o</a:t>
            </a:r>
            <a:r>
              <a:rPr sz="2600" spc="-25" dirty="0" smtClean="0">
                <a:latin typeface="Calibri"/>
                <a:cs typeface="Calibri"/>
              </a:rPr>
              <a:t>n</a:t>
            </a:r>
            <a:r>
              <a:rPr sz="2600" spc="-19" dirty="0" smtClean="0">
                <a:latin typeface="Calibri"/>
                <a:cs typeface="Calibri"/>
              </a:rPr>
              <a:t>t</a:t>
            </a:r>
            <a:r>
              <a:rPr sz="2600" spc="0" dirty="0" smtClean="0">
                <a:latin typeface="Calibri"/>
                <a:cs typeface="Calibri"/>
              </a:rPr>
              <a:t>o </a:t>
            </a:r>
            <a:r>
              <a:rPr sz="2600" spc="-19" dirty="0" smtClean="0">
                <a:latin typeface="Calibri"/>
                <a:cs typeface="Calibri"/>
              </a:rPr>
              <a:t>c</a:t>
            </a:r>
            <a:r>
              <a:rPr sz="2600" spc="-4" dirty="0" smtClean="0">
                <a:latin typeface="Calibri"/>
                <a:cs typeface="Calibri"/>
              </a:rPr>
              <a:t>o</a:t>
            </a:r>
            <a:r>
              <a:rPr sz="2600" spc="0" dirty="0" smtClean="0">
                <a:latin typeface="Calibri"/>
                <a:cs typeface="Calibri"/>
              </a:rPr>
              <a:t>n </a:t>
            </a:r>
            <a:r>
              <a:rPr sz="2600" spc="-4" dirty="0" smtClean="0">
                <a:latin typeface="Calibri"/>
                <a:cs typeface="Calibri"/>
              </a:rPr>
              <a:t>m</a:t>
            </a:r>
            <a:r>
              <a:rPr sz="2600" spc="-44" dirty="0" smtClean="0">
                <a:latin typeface="Calibri"/>
                <a:cs typeface="Calibri"/>
              </a:rPr>
              <a:t>a</a:t>
            </a:r>
            <a:r>
              <a:rPr sz="2600" spc="-34" dirty="0" smtClean="0">
                <a:latin typeface="Calibri"/>
                <a:cs typeface="Calibri"/>
              </a:rPr>
              <a:t>y</a:t>
            </a:r>
            <a:r>
              <a:rPr sz="2600" spc="-4" dirty="0" smtClean="0">
                <a:latin typeface="Calibri"/>
                <a:cs typeface="Calibri"/>
              </a:rPr>
              <a:t>o</a:t>
            </a:r>
            <a:r>
              <a:rPr sz="2600" spc="0" dirty="0" smtClean="0">
                <a:latin typeface="Calibri"/>
                <a:cs typeface="Calibri"/>
              </a:rPr>
              <a:t>r</a:t>
            </a:r>
            <a:r>
              <a:rPr sz="2600" spc="14" dirty="0" smtClean="0">
                <a:latin typeface="Calibri"/>
                <a:cs typeface="Calibri"/>
              </a:rPr>
              <a:t> </a:t>
            </a:r>
            <a:r>
              <a:rPr sz="2600" spc="-19" dirty="0" smtClean="0">
                <a:latin typeface="Calibri"/>
                <a:cs typeface="Calibri"/>
              </a:rPr>
              <a:t>c</a:t>
            </a:r>
            <a:r>
              <a:rPr sz="2600" spc="0" dirty="0" smtClean="0">
                <a:latin typeface="Calibri"/>
                <a:cs typeface="Calibri"/>
              </a:rPr>
              <a:t>apa</a:t>
            </a:r>
            <a:r>
              <a:rPr sz="2600" spc="4" dirty="0" smtClean="0">
                <a:latin typeface="Calibri"/>
                <a:cs typeface="Calibri"/>
              </a:rPr>
              <a:t>c</a:t>
            </a:r>
            <a:r>
              <a:rPr sz="2600" spc="0" dirty="0" smtClean="0">
                <a:latin typeface="Calibri"/>
                <a:cs typeface="Calibri"/>
              </a:rPr>
              <a:t>idad</a:t>
            </a:r>
            <a:r>
              <a:rPr sz="2600" spc="-9" dirty="0" smtClean="0">
                <a:latin typeface="Calibri"/>
                <a:cs typeface="Calibri"/>
              </a:rPr>
              <a:t> </a:t>
            </a:r>
            <a:r>
              <a:rPr sz="2600" spc="0" dirty="0" smtClean="0">
                <a:latin typeface="Calibri"/>
                <a:cs typeface="Calibri"/>
              </a:rPr>
              <a:t>de </a:t>
            </a:r>
            <a:r>
              <a:rPr sz="2600" spc="-19" dirty="0" smtClean="0">
                <a:latin typeface="Calibri"/>
                <a:cs typeface="Calibri"/>
              </a:rPr>
              <a:t>c</a:t>
            </a:r>
            <a:r>
              <a:rPr sz="2600" spc="0" dirty="0" smtClean="0">
                <a:latin typeface="Calibri"/>
                <a:cs typeface="Calibri"/>
              </a:rPr>
              <a:t>a</a:t>
            </a:r>
            <a:r>
              <a:rPr sz="2600" spc="-29" dirty="0" smtClean="0">
                <a:latin typeface="Calibri"/>
                <a:cs typeface="Calibri"/>
              </a:rPr>
              <a:t>r</a:t>
            </a:r>
            <a:r>
              <a:rPr sz="2600" spc="-50" dirty="0" smtClean="0">
                <a:latin typeface="Calibri"/>
                <a:cs typeface="Calibri"/>
              </a:rPr>
              <a:t>g</a:t>
            </a:r>
            <a:r>
              <a:rPr sz="2600" spc="0" dirty="0" smtClean="0">
                <a:latin typeface="Calibri"/>
                <a:cs typeface="Calibri"/>
              </a:rPr>
              <a:t>a y una</a:t>
            </a:r>
            <a:r>
              <a:rPr sz="2600" spc="-9" dirty="0" smtClean="0">
                <a:latin typeface="Calibri"/>
                <a:cs typeface="Calibri"/>
              </a:rPr>
              <a:t> </a:t>
            </a:r>
            <a:r>
              <a:rPr sz="2600" spc="-4" dirty="0" smtClean="0">
                <a:latin typeface="Calibri"/>
                <a:cs typeface="Calibri"/>
              </a:rPr>
              <a:t>m</a:t>
            </a:r>
            <a:r>
              <a:rPr sz="2600" spc="-44" dirty="0" smtClean="0">
                <a:latin typeface="Calibri"/>
                <a:cs typeface="Calibri"/>
              </a:rPr>
              <a:t>a</a:t>
            </a:r>
            <a:r>
              <a:rPr sz="2600" spc="-34" dirty="0" smtClean="0">
                <a:latin typeface="Calibri"/>
                <a:cs typeface="Calibri"/>
              </a:rPr>
              <a:t>y</a:t>
            </a:r>
            <a:r>
              <a:rPr sz="2600" spc="-4" dirty="0" smtClean="0">
                <a:latin typeface="Calibri"/>
                <a:cs typeface="Calibri"/>
              </a:rPr>
              <a:t>o</a:t>
            </a:r>
            <a:r>
              <a:rPr sz="2600" spc="0" dirty="0" smtClean="0">
                <a:latin typeface="Calibri"/>
                <a:cs typeface="Calibri"/>
              </a:rPr>
              <a:t>r </a:t>
            </a:r>
            <a:r>
              <a:rPr sz="2600" spc="-25" dirty="0" smtClean="0">
                <a:latin typeface="Calibri"/>
                <a:cs typeface="Calibri"/>
              </a:rPr>
              <a:t>v</a:t>
            </a:r>
            <a:r>
              <a:rPr sz="2600" spc="0" dirty="0" smtClean="0">
                <a:latin typeface="Calibri"/>
                <a:cs typeface="Calibri"/>
              </a:rPr>
              <a:t>el</a:t>
            </a:r>
            <a:r>
              <a:rPr sz="2600" spc="-4" dirty="0" smtClean="0">
                <a:latin typeface="Calibri"/>
                <a:cs typeface="Calibri"/>
              </a:rPr>
              <a:t>o</a:t>
            </a:r>
            <a:r>
              <a:rPr sz="2600" spc="4" dirty="0" smtClean="0">
                <a:latin typeface="Calibri"/>
                <a:cs typeface="Calibri"/>
              </a:rPr>
              <a:t>c</a:t>
            </a:r>
            <a:r>
              <a:rPr sz="2600" spc="0" dirty="0" smtClean="0">
                <a:latin typeface="Calibri"/>
                <a:cs typeface="Calibri"/>
              </a:rPr>
              <a:t>idad.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01623" y="588263"/>
            <a:ext cx="8255507" cy="2382011"/>
          </a:xfrm>
          <a:custGeom>
            <a:avLst/>
            <a:gdLst/>
            <a:ahLst/>
            <a:cxnLst/>
            <a:rect l="l" t="t" r="r" b="b"/>
            <a:pathLst>
              <a:path w="8255507" h="2382011">
                <a:moveTo>
                  <a:pt x="0" y="2369819"/>
                </a:moveTo>
                <a:lnTo>
                  <a:pt x="0" y="2377439"/>
                </a:lnTo>
                <a:lnTo>
                  <a:pt x="6095" y="2382011"/>
                </a:lnTo>
                <a:lnTo>
                  <a:pt x="8243315" y="2382011"/>
                </a:lnTo>
                <a:lnTo>
                  <a:pt x="25907" y="2369819"/>
                </a:lnTo>
                <a:lnTo>
                  <a:pt x="25908" y="25907"/>
                </a:lnTo>
                <a:lnTo>
                  <a:pt x="8243315" y="25907"/>
                </a:lnTo>
                <a:lnTo>
                  <a:pt x="8249411" y="2382011"/>
                </a:lnTo>
                <a:lnTo>
                  <a:pt x="8255507" y="2377439"/>
                </a:lnTo>
                <a:lnTo>
                  <a:pt x="8255507" y="6095"/>
                </a:lnTo>
                <a:lnTo>
                  <a:pt x="8249411" y="0"/>
                </a:lnTo>
                <a:lnTo>
                  <a:pt x="8243315" y="0"/>
                </a:lnTo>
                <a:lnTo>
                  <a:pt x="8229599" y="12191"/>
                </a:lnTo>
                <a:lnTo>
                  <a:pt x="25907" y="12191"/>
                </a:lnTo>
                <a:lnTo>
                  <a:pt x="13716" y="25907"/>
                </a:lnTo>
                <a:lnTo>
                  <a:pt x="13716" y="2357627"/>
                </a:lnTo>
                <a:lnTo>
                  <a:pt x="13716" y="0"/>
                </a:lnTo>
                <a:lnTo>
                  <a:pt x="6095" y="0"/>
                </a:lnTo>
                <a:lnTo>
                  <a:pt x="0" y="6095"/>
                </a:lnTo>
                <a:lnTo>
                  <a:pt x="0" y="2369819"/>
                </a:lnTo>
                <a:close/>
              </a:path>
            </a:pathLst>
          </a:custGeom>
          <a:solidFill>
            <a:srgbClr val="BF4F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31223" y="614171"/>
            <a:ext cx="19811" cy="2356103"/>
          </a:xfrm>
          <a:custGeom>
            <a:avLst/>
            <a:gdLst/>
            <a:ahLst/>
            <a:cxnLst/>
            <a:rect l="l" t="t" r="r" b="b"/>
            <a:pathLst>
              <a:path w="19811" h="2356103">
                <a:moveTo>
                  <a:pt x="13715" y="2331719"/>
                </a:moveTo>
                <a:lnTo>
                  <a:pt x="0" y="2343911"/>
                </a:lnTo>
                <a:lnTo>
                  <a:pt x="13715" y="2356103"/>
                </a:lnTo>
                <a:lnTo>
                  <a:pt x="19811" y="2356103"/>
                </a:lnTo>
                <a:lnTo>
                  <a:pt x="13715" y="0"/>
                </a:lnTo>
                <a:lnTo>
                  <a:pt x="13715" y="2331719"/>
                </a:lnTo>
                <a:close/>
              </a:path>
            </a:pathLst>
          </a:custGeom>
          <a:solidFill>
            <a:srgbClr val="BF4F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7531" y="614171"/>
            <a:ext cx="8217407" cy="2356103"/>
          </a:xfrm>
          <a:custGeom>
            <a:avLst/>
            <a:gdLst/>
            <a:ahLst/>
            <a:cxnLst/>
            <a:rect l="l" t="t" r="r" b="b"/>
            <a:pathLst>
              <a:path w="8217407" h="2356103">
                <a:moveTo>
                  <a:pt x="8217407" y="0"/>
                </a:moveTo>
                <a:lnTo>
                  <a:pt x="8203691" y="0"/>
                </a:lnTo>
                <a:lnTo>
                  <a:pt x="8203691" y="2331720"/>
                </a:lnTo>
                <a:lnTo>
                  <a:pt x="0" y="2331719"/>
                </a:lnTo>
                <a:lnTo>
                  <a:pt x="0" y="2343911"/>
                </a:lnTo>
                <a:lnTo>
                  <a:pt x="8217407" y="2356103"/>
                </a:lnTo>
                <a:lnTo>
                  <a:pt x="8203691" y="2343911"/>
                </a:lnTo>
                <a:lnTo>
                  <a:pt x="8217407" y="2331719"/>
                </a:lnTo>
                <a:lnTo>
                  <a:pt x="8217407" y="0"/>
                </a:lnTo>
                <a:close/>
              </a:path>
            </a:pathLst>
          </a:custGeom>
          <a:solidFill>
            <a:srgbClr val="BF4F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5339" y="588263"/>
            <a:ext cx="8229599" cy="2357627"/>
          </a:xfrm>
          <a:custGeom>
            <a:avLst/>
            <a:gdLst/>
            <a:ahLst/>
            <a:cxnLst/>
            <a:rect l="l" t="t" r="r" b="b"/>
            <a:pathLst>
              <a:path w="8229599" h="2357627">
                <a:moveTo>
                  <a:pt x="0" y="2357627"/>
                </a:moveTo>
                <a:lnTo>
                  <a:pt x="0" y="25907"/>
                </a:lnTo>
                <a:lnTo>
                  <a:pt x="12191" y="12191"/>
                </a:lnTo>
                <a:lnTo>
                  <a:pt x="8215883" y="12191"/>
                </a:lnTo>
                <a:lnTo>
                  <a:pt x="8229599" y="0"/>
                </a:lnTo>
                <a:lnTo>
                  <a:pt x="0" y="0"/>
                </a:lnTo>
                <a:lnTo>
                  <a:pt x="0" y="2357627"/>
                </a:lnTo>
                <a:close/>
              </a:path>
            </a:pathLst>
          </a:custGeom>
          <a:solidFill>
            <a:srgbClr val="BF4F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3244595"/>
            <a:ext cx="91440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3098" y="677568"/>
            <a:ext cx="202945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5998" y="698985"/>
            <a:ext cx="2343085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b="1" spc="4" baseline="2925" dirty="0" smtClean="0">
                <a:latin typeface="Calibri"/>
                <a:cs typeface="Calibri"/>
              </a:rPr>
              <a:t>L</a:t>
            </a:r>
            <a:r>
              <a:rPr sz="4200" b="1" spc="-4" baseline="2925" dirty="0" smtClean="0">
                <a:latin typeface="Calibri"/>
                <a:cs typeface="Calibri"/>
              </a:rPr>
              <a:t>o</a:t>
            </a:r>
            <a:r>
              <a:rPr sz="4200" b="1" spc="0" baseline="2925" dirty="0" smtClean="0">
                <a:latin typeface="Calibri"/>
                <a:cs typeface="Calibri"/>
              </a:rPr>
              <a:t>s</a:t>
            </a:r>
            <a:r>
              <a:rPr sz="4200" b="1" spc="-37" baseline="2925" dirty="0" smtClean="0">
                <a:latin typeface="Calibri"/>
                <a:cs typeface="Calibri"/>
              </a:rPr>
              <a:t> </a:t>
            </a:r>
            <a:r>
              <a:rPr sz="4200" b="1" spc="0" baseline="2925" dirty="0" smtClean="0">
                <a:latin typeface="Calibri"/>
                <a:cs typeface="Calibri"/>
              </a:rPr>
              <a:t>p</a:t>
            </a:r>
            <a:r>
              <a:rPr sz="4200" b="1" spc="-4" baseline="2925" dirty="0" smtClean="0">
                <a:latin typeface="Calibri"/>
                <a:cs typeface="Calibri"/>
              </a:rPr>
              <a:t>o</a:t>
            </a:r>
            <a:r>
              <a:rPr sz="4200" b="1" spc="0" baseline="2925" dirty="0" smtClean="0">
                <a:latin typeface="Calibri"/>
                <a:cs typeface="Calibri"/>
              </a:rPr>
              <a:t>rtulan</a:t>
            </a:r>
            <a:r>
              <a:rPr sz="4200" b="1" spc="-4" baseline="2925" dirty="0" smtClean="0">
                <a:latin typeface="Calibri"/>
                <a:cs typeface="Calibri"/>
              </a:rPr>
              <a:t>o</a:t>
            </a:r>
            <a:r>
              <a:rPr sz="4200" b="1" spc="0" baseline="2925" dirty="0" smtClean="0">
                <a:latin typeface="Calibri"/>
                <a:cs typeface="Calibri"/>
              </a:rPr>
              <a:t>s: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93098" y="1211049"/>
            <a:ext cx="8020887" cy="16606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098180" algn="ctr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 smtClean="0">
                <a:latin typeface="Calibri"/>
                <a:cs typeface="Calibri"/>
              </a:rPr>
              <a:t>M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p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51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m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r</a:t>
            </a:r>
            <a:r>
              <a:rPr sz="4200" spc="-4" baseline="2925" dirty="0" smtClean="0">
                <a:latin typeface="Calibri"/>
                <a:cs typeface="Calibri"/>
              </a:rPr>
              <a:t>in</a:t>
            </a:r>
            <a:r>
              <a:rPr sz="4200" spc="0" baseline="2925" dirty="0" smtClean="0">
                <a:latin typeface="Calibri"/>
                <a:cs typeface="Calibri"/>
              </a:rPr>
              <a:t>os</a:t>
            </a:r>
            <a:r>
              <a:rPr sz="4200" spc="-67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d</a:t>
            </a:r>
            <a:r>
              <a:rPr sz="4200" spc="0" baseline="2925" dirty="0" smtClean="0">
                <a:latin typeface="Calibri"/>
                <a:cs typeface="Calibri"/>
              </a:rPr>
              <a:t>el</a:t>
            </a:r>
            <a:r>
              <a:rPr sz="4200" spc="-34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s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4" baseline="2925" dirty="0" smtClean="0">
                <a:latin typeface="Calibri"/>
                <a:cs typeface="Calibri"/>
              </a:rPr>
              <a:t>g</a:t>
            </a:r>
            <a:r>
              <a:rPr sz="4200" spc="-4" baseline="2925" dirty="0" smtClean="0">
                <a:latin typeface="Calibri"/>
                <a:cs typeface="Calibri"/>
              </a:rPr>
              <a:t>l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36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X</a:t>
            </a:r>
            <a:r>
              <a:rPr sz="4200" spc="4" baseline="2925" dirty="0" smtClean="0">
                <a:latin typeface="Calibri"/>
                <a:cs typeface="Calibri"/>
              </a:rPr>
              <a:t>I</a:t>
            </a:r>
            <a:r>
              <a:rPr sz="4200" spc="-229" baseline="2925" dirty="0" smtClean="0">
                <a:latin typeface="Calibri"/>
                <a:cs typeface="Calibri"/>
              </a:rPr>
              <a:t>V</a:t>
            </a:r>
            <a:r>
              <a:rPr sz="4200" spc="0" baseline="2925" dirty="0" smtClean="0">
                <a:latin typeface="Calibri"/>
                <a:cs typeface="Calibri"/>
              </a:rPr>
              <a:t>,</a:t>
            </a:r>
            <a:r>
              <a:rPr sz="4200" spc="-44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qu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28" baseline="2925" dirty="0" smtClean="0">
                <a:latin typeface="Calibri"/>
                <a:cs typeface="Calibri"/>
              </a:rPr>
              <a:t> </a:t>
            </a:r>
            <a:r>
              <a:rPr sz="4200" spc="-14" baseline="2925" dirty="0" smtClean="0">
                <a:latin typeface="Calibri"/>
                <a:cs typeface="Calibri"/>
              </a:rPr>
              <a:t>c</a:t>
            </a:r>
            <a:r>
              <a:rPr sz="4200" spc="0" baseline="2925" dirty="0" smtClean="0">
                <a:latin typeface="Calibri"/>
                <a:cs typeface="Calibri"/>
              </a:rPr>
              <a:t>o</a:t>
            </a:r>
            <a:r>
              <a:rPr sz="4200" spc="-29" baseline="2925" dirty="0" smtClean="0">
                <a:latin typeface="Calibri"/>
                <a:cs typeface="Calibri"/>
              </a:rPr>
              <a:t>n</a:t>
            </a:r>
            <a:r>
              <a:rPr sz="4200" spc="-19" baseline="2925" dirty="0" smtClean="0">
                <a:latin typeface="Calibri"/>
                <a:cs typeface="Calibri"/>
              </a:rPr>
              <a:t>t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4" baseline="2925" dirty="0" smtClean="0">
                <a:latin typeface="Calibri"/>
                <a:cs typeface="Calibri"/>
              </a:rPr>
              <a:t>ní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n</a:t>
            </a:r>
            <a:r>
              <a:rPr sz="4200" spc="-93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un</a:t>
            </a:r>
            <a:r>
              <a:rPr sz="4200" spc="0" baseline="2925" dirty="0" smtClean="0"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marR="53263">
              <a:lnSpc>
                <a:spcPts val="3360"/>
              </a:lnSpc>
              <a:spcBef>
                <a:spcPts val="20"/>
              </a:spcBef>
            </a:pP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-9" baseline="1950" dirty="0" smtClean="0">
                <a:latin typeface="Calibri"/>
                <a:cs typeface="Calibri"/>
              </a:rPr>
              <a:t>e</a:t>
            </a:r>
            <a:r>
              <a:rPr sz="4200" spc="-34" baseline="1950" dirty="0" smtClean="0">
                <a:latin typeface="Calibri"/>
                <a:cs typeface="Calibri"/>
              </a:rPr>
              <a:t>t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-4" baseline="1950" dirty="0" smtClean="0">
                <a:latin typeface="Calibri"/>
                <a:cs typeface="Calibri"/>
              </a:rPr>
              <a:t>ll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a</a:t>
            </a:r>
            <a:r>
              <a:rPr sz="4200" spc="-105" baseline="1950" dirty="0" smtClean="0">
                <a:latin typeface="Calibri"/>
                <a:cs typeface="Calibri"/>
              </a:rPr>
              <a:t> </a:t>
            </a:r>
            <a:r>
              <a:rPr sz="4200" spc="-34" baseline="1950" dirty="0" smtClean="0">
                <a:latin typeface="Calibri"/>
                <a:cs typeface="Calibri"/>
              </a:rPr>
              <a:t>r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4" baseline="1950" dirty="0" smtClean="0">
                <a:latin typeface="Calibri"/>
                <a:cs typeface="Calibri"/>
              </a:rPr>
              <a:t>p</a:t>
            </a:r>
            <a:r>
              <a:rPr sz="4200" spc="-34" baseline="1950" dirty="0" smtClean="0">
                <a:latin typeface="Calibri"/>
                <a:cs typeface="Calibri"/>
              </a:rPr>
              <a:t>r</a:t>
            </a:r>
            <a:r>
              <a:rPr sz="4200" spc="0" baseline="1950" dirty="0" smtClean="0">
                <a:latin typeface="Calibri"/>
                <a:cs typeface="Calibri"/>
              </a:rPr>
              <a:t>ese</a:t>
            </a:r>
            <a:r>
              <a:rPr sz="4200" spc="-29" baseline="1950" dirty="0" smtClean="0">
                <a:latin typeface="Calibri"/>
                <a:cs typeface="Calibri"/>
              </a:rPr>
              <a:t>n</a:t>
            </a:r>
            <a:r>
              <a:rPr sz="4200" spc="-34" baseline="1950" dirty="0" smtClean="0">
                <a:latin typeface="Calibri"/>
                <a:cs typeface="Calibri"/>
              </a:rPr>
              <a:t>t</a:t>
            </a:r>
            <a:r>
              <a:rPr sz="4200" spc="4" baseline="1950" dirty="0" smtClean="0">
                <a:latin typeface="Calibri"/>
                <a:cs typeface="Calibri"/>
              </a:rPr>
              <a:t>ac</a:t>
            </a:r>
            <a:r>
              <a:rPr sz="4200" spc="-4" baseline="1950" dirty="0" smtClean="0">
                <a:latin typeface="Calibri"/>
                <a:cs typeface="Calibri"/>
              </a:rPr>
              <a:t>i</a:t>
            </a:r>
            <a:r>
              <a:rPr sz="4200" spc="0" baseline="1950" dirty="0" smtClean="0">
                <a:latin typeface="Calibri"/>
                <a:cs typeface="Calibri"/>
              </a:rPr>
              <a:t>ón</a:t>
            </a:r>
            <a:r>
              <a:rPr sz="4200" spc="-137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28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l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0" baseline="1950" dirty="0" smtClean="0">
                <a:latin typeface="Calibri"/>
                <a:cs typeface="Calibri"/>
              </a:rPr>
              <a:t>s</a:t>
            </a:r>
            <a:r>
              <a:rPr sz="4200" spc="-15" baseline="1950" dirty="0" smtClean="0">
                <a:latin typeface="Calibri"/>
                <a:cs typeface="Calibri"/>
              </a:rPr>
              <a:t> </a:t>
            </a:r>
            <a:r>
              <a:rPr sz="4200" spc="-14" baseline="1950" dirty="0" smtClean="0">
                <a:latin typeface="Calibri"/>
                <a:cs typeface="Calibri"/>
              </a:rPr>
              <a:t>c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r>
              <a:rPr sz="4200" spc="-34" baseline="1950" dirty="0" smtClean="0">
                <a:latin typeface="Calibri"/>
                <a:cs typeface="Calibri"/>
              </a:rPr>
              <a:t>st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0" baseline="1950" dirty="0" smtClean="0">
                <a:latin typeface="Calibri"/>
                <a:cs typeface="Calibri"/>
              </a:rPr>
              <a:t>s</a:t>
            </a:r>
            <a:r>
              <a:rPr sz="4200" spc="-56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y</a:t>
            </a:r>
            <a:r>
              <a:rPr sz="4200" spc="-2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l</a:t>
            </a:r>
            <a:r>
              <a:rPr sz="4200" spc="0" baseline="1950" dirty="0" smtClean="0">
                <a:latin typeface="Calibri"/>
                <a:cs typeface="Calibri"/>
              </a:rPr>
              <a:t>os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ts val="3360"/>
              </a:lnSpc>
            </a:pPr>
            <a:r>
              <a:rPr sz="4200" spc="4" baseline="1950" dirty="0" smtClean="0">
                <a:latin typeface="Calibri"/>
                <a:cs typeface="Calibri"/>
              </a:rPr>
              <a:t>acc</a:t>
            </a:r>
            <a:r>
              <a:rPr sz="4200" spc="-4" baseline="1950" dirty="0" smtClean="0">
                <a:latin typeface="Calibri"/>
                <a:cs typeface="Calibri"/>
              </a:rPr>
              <a:t>id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29" baseline="1950" dirty="0" smtClean="0">
                <a:latin typeface="Calibri"/>
                <a:cs typeface="Calibri"/>
              </a:rPr>
              <a:t>n</a:t>
            </a:r>
            <a:r>
              <a:rPr sz="4200" spc="-19" baseline="1950" dirty="0" smtClean="0">
                <a:latin typeface="Calibri"/>
                <a:cs typeface="Calibri"/>
              </a:rPr>
              <a:t>t</a:t>
            </a:r>
            <a:r>
              <a:rPr sz="4200" spc="0" baseline="1950" dirty="0" smtClean="0">
                <a:latin typeface="Calibri"/>
                <a:cs typeface="Calibri"/>
              </a:rPr>
              <a:t>es</a:t>
            </a:r>
            <a:r>
              <a:rPr sz="4200" spc="-105" baseline="1950" dirty="0" smtClean="0">
                <a:latin typeface="Calibri"/>
                <a:cs typeface="Calibri"/>
              </a:rPr>
              <a:t> </a:t>
            </a:r>
            <a:r>
              <a:rPr sz="4200" spc="-14" baseline="1950" dirty="0" smtClean="0">
                <a:latin typeface="Calibri"/>
                <a:cs typeface="Calibri"/>
              </a:rPr>
              <a:t>c</a:t>
            </a:r>
            <a:r>
              <a:rPr sz="4200" spc="0" baseline="1950" dirty="0" smtClean="0">
                <a:latin typeface="Calibri"/>
                <a:cs typeface="Calibri"/>
              </a:rPr>
              <a:t>o</a:t>
            </a:r>
            <a:r>
              <a:rPr sz="4200" spc="-34" baseline="1950" dirty="0" smtClean="0">
                <a:latin typeface="Calibri"/>
                <a:cs typeface="Calibri"/>
              </a:rPr>
              <a:t>s</a:t>
            </a:r>
            <a:r>
              <a:rPr sz="4200" spc="-19" baseline="1950" dirty="0" smtClean="0">
                <a:latin typeface="Calibri"/>
                <a:cs typeface="Calibri"/>
              </a:rPr>
              <a:t>t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50" baseline="1950" dirty="0" smtClean="0">
                <a:latin typeface="Calibri"/>
                <a:cs typeface="Calibri"/>
              </a:rPr>
              <a:t>r</a:t>
            </a:r>
            <a:r>
              <a:rPr sz="4200" spc="0" baseline="1950" dirty="0" smtClean="0">
                <a:latin typeface="Calibri"/>
                <a:cs typeface="Calibri"/>
              </a:rPr>
              <a:t>os,</a:t>
            </a:r>
            <a:r>
              <a:rPr sz="4200" spc="-78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mo</a:t>
            </a:r>
            <a:r>
              <a:rPr sz="4200" spc="-34" baseline="1950" dirty="0" smtClean="0">
                <a:latin typeface="Calibri"/>
                <a:cs typeface="Calibri"/>
              </a:rPr>
              <a:t>s</a:t>
            </a:r>
            <a:r>
              <a:rPr sz="4200" spc="0" baseline="1950" dirty="0" smtClean="0">
                <a:latin typeface="Calibri"/>
                <a:cs typeface="Calibri"/>
              </a:rPr>
              <a:t>t</a:t>
            </a:r>
            <a:r>
              <a:rPr sz="4200" spc="-59" baseline="1950" dirty="0" smtClean="0">
                <a:latin typeface="Calibri"/>
                <a:cs typeface="Calibri"/>
              </a:rPr>
              <a:t>r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-4" baseline="1950" dirty="0" smtClean="0">
                <a:latin typeface="Calibri"/>
                <a:cs typeface="Calibri"/>
              </a:rPr>
              <a:t>b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0" baseline="1950" dirty="0" smtClean="0">
                <a:latin typeface="Calibri"/>
                <a:cs typeface="Calibri"/>
              </a:rPr>
              <a:t>n</a:t>
            </a:r>
            <a:r>
              <a:rPr sz="4200" spc="-88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pu</a:t>
            </a:r>
            <a:r>
              <a:rPr sz="4200" spc="0" baseline="1950" dirty="0" smtClean="0">
                <a:latin typeface="Calibri"/>
                <a:cs typeface="Calibri"/>
              </a:rPr>
              <a:t>er</a:t>
            </a:r>
            <a:r>
              <a:rPr sz="4200" spc="-19" baseline="1950" dirty="0" smtClean="0">
                <a:latin typeface="Calibri"/>
                <a:cs typeface="Calibri"/>
              </a:rPr>
              <a:t>t</a:t>
            </a:r>
            <a:r>
              <a:rPr sz="4200" spc="0" baseline="1950" dirty="0" smtClean="0">
                <a:latin typeface="Calibri"/>
                <a:cs typeface="Calibri"/>
              </a:rPr>
              <a:t>os</a:t>
            </a:r>
            <a:r>
              <a:rPr sz="4200" spc="-63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y</a:t>
            </a:r>
            <a:r>
              <a:rPr sz="4200" spc="-12" baseline="1950" dirty="0" smtClean="0">
                <a:latin typeface="Calibri"/>
                <a:cs typeface="Calibri"/>
              </a:rPr>
              <a:t> </a:t>
            </a:r>
            <a:r>
              <a:rPr sz="4200" spc="4" baseline="1950" dirty="0" smtClean="0">
                <a:latin typeface="Calibri"/>
                <a:cs typeface="Calibri"/>
              </a:rPr>
              <a:t>c</a:t>
            </a:r>
            <a:r>
              <a:rPr sz="4200" spc="-4" baseline="1950" dirty="0" smtClean="0">
                <a:latin typeface="Calibri"/>
                <a:cs typeface="Calibri"/>
              </a:rPr>
              <a:t>iud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es</a:t>
            </a:r>
            <a:r>
              <a:rPr sz="4200" spc="-60" baseline="1950" dirty="0" smtClean="0">
                <a:latin typeface="Calibri"/>
                <a:cs typeface="Calibri"/>
              </a:rPr>
              <a:t> 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marL="355600" marR="53263">
              <a:lnSpc>
                <a:spcPts val="3360"/>
              </a:lnSpc>
            </a:pPr>
            <a:r>
              <a:rPr sz="4200" spc="-4" baseline="1950" dirty="0" smtClean="0">
                <a:latin typeface="Calibri"/>
                <a:cs typeface="Calibri"/>
              </a:rPr>
              <a:t>in</a:t>
            </a:r>
            <a:r>
              <a:rPr sz="4200" spc="4" baseline="1950" dirty="0" smtClean="0">
                <a:latin typeface="Calibri"/>
                <a:cs typeface="Calibri"/>
              </a:rPr>
              <a:t>c</a:t>
            </a:r>
            <a:r>
              <a:rPr sz="4200" spc="-4" baseline="1950" dirty="0" smtClean="0">
                <a:latin typeface="Calibri"/>
                <a:cs typeface="Calibri"/>
              </a:rPr>
              <a:t>luí</a:t>
            </a:r>
            <a:r>
              <a:rPr sz="4200" spc="4" baseline="1950" dirty="0" smtClean="0">
                <a:latin typeface="Calibri"/>
                <a:cs typeface="Calibri"/>
              </a:rPr>
              <a:t>a</a:t>
            </a:r>
            <a:r>
              <a:rPr sz="4200" spc="0" baseline="1950" dirty="0" smtClean="0">
                <a:latin typeface="Calibri"/>
                <a:cs typeface="Calibri"/>
              </a:rPr>
              <a:t>n</a:t>
            </a:r>
            <a:r>
              <a:rPr sz="4200" spc="-53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l</a:t>
            </a:r>
            <a:r>
              <a:rPr sz="4200" spc="0" baseline="1950" dirty="0" smtClean="0">
                <a:latin typeface="Calibri"/>
                <a:cs typeface="Calibri"/>
              </a:rPr>
              <a:t>a</a:t>
            </a:r>
            <a:r>
              <a:rPr sz="4200" spc="-19" baseline="1950" dirty="0" smtClean="0">
                <a:latin typeface="Calibri"/>
                <a:cs typeface="Calibri"/>
              </a:rPr>
              <a:t> </a:t>
            </a:r>
            <a:r>
              <a:rPr sz="4200" spc="-50" baseline="1950" dirty="0" smtClean="0">
                <a:latin typeface="Calibri"/>
                <a:cs typeface="Calibri"/>
              </a:rPr>
              <a:t>r</a:t>
            </a:r>
            <a:r>
              <a:rPr sz="4200" spc="0" baseline="1950" dirty="0" smtClean="0">
                <a:latin typeface="Calibri"/>
                <a:cs typeface="Calibri"/>
              </a:rPr>
              <a:t>osa</a:t>
            </a:r>
            <a:r>
              <a:rPr sz="4200" spc="-33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d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13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l</a:t>
            </a:r>
            <a:r>
              <a:rPr sz="4200" spc="0" baseline="1950" dirty="0" smtClean="0">
                <a:latin typeface="Calibri"/>
                <a:cs typeface="Calibri"/>
              </a:rPr>
              <a:t>os</a:t>
            </a:r>
            <a:r>
              <a:rPr sz="4200" spc="-17" baseline="1950" dirty="0" smtClean="0">
                <a:latin typeface="Calibri"/>
                <a:cs typeface="Calibri"/>
              </a:rPr>
              <a:t> </a:t>
            </a:r>
            <a:r>
              <a:rPr sz="4200" spc="-4" baseline="1950" dirty="0" smtClean="0">
                <a:latin typeface="Calibri"/>
                <a:cs typeface="Calibri"/>
              </a:rPr>
              <a:t>vi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29" baseline="1950" dirty="0" smtClean="0">
                <a:latin typeface="Calibri"/>
                <a:cs typeface="Calibri"/>
              </a:rPr>
              <a:t>n</a:t>
            </a:r>
            <a:r>
              <a:rPr sz="4200" spc="-19" baseline="1950" dirty="0" smtClean="0">
                <a:latin typeface="Calibri"/>
                <a:cs typeface="Calibri"/>
              </a:rPr>
              <a:t>t</a:t>
            </a:r>
            <a:r>
              <a:rPr sz="4200" spc="0" baseline="1950" dirty="0" smtClean="0">
                <a:latin typeface="Calibri"/>
                <a:cs typeface="Calibri"/>
              </a:rPr>
              <a:t>os.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902207" y="1088135"/>
            <a:ext cx="3854195" cy="5509259"/>
          </a:xfrm>
          <a:custGeom>
            <a:avLst/>
            <a:gdLst/>
            <a:ahLst/>
            <a:cxnLst/>
            <a:rect l="l" t="t" r="r" b="b"/>
            <a:pathLst>
              <a:path w="3854195" h="5509259">
                <a:moveTo>
                  <a:pt x="0" y="5495543"/>
                </a:moveTo>
                <a:lnTo>
                  <a:pt x="0" y="5503163"/>
                </a:lnTo>
                <a:lnTo>
                  <a:pt x="6096" y="5509259"/>
                </a:lnTo>
                <a:lnTo>
                  <a:pt x="3842003" y="5509259"/>
                </a:lnTo>
                <a:lnTo>
                  <a:pt x="25908" y="5495543"/>
                </a:lnTo>
                <a:lnTo>
                  <a:pt x="25907" y="25908"/>
                </a:lnTo>
                <a:lnTo>
                  <a:pt x="3842003" y="25908"/>
                </a:lnTo>
                <a:lnTo>
                  <a:pt x="3849623" y="5509259"/>
                </a:lnTo>
                <a:lnTo>
                  <a:pt x="3854195" y="5503163"/>
                </a:lnTo>
                <a:lnTo>
                  <a:pt x="3854195" y="6096"/>
                </a:lnTo>
                <a:lnTo>
                  <a:pt x="3849623" y="0"/>
                </a:lnTo>
                <a:lnTo>
                  <a:pt x="3842003" y="0"/>
                </a:lnTo>
                <a:lnTo>
                  <a:pt x="3829811" y="12192"/>
                </a:lnTo>
                <a:lnTo>
                  <a:pt x="25908" y="12192"/>
                </a:lnTo>
                <a:lnTo>
                  <a:pt x="12192" y="25908"/>
                </a:lnTo>
                <a:lnTo>
                  <a:pt x="12192" y="5483351"/>
                </a:lnTo>
                <a:lnTo>
                  <a:pt x="12192" y="0"/>
                </a:lnTo>
                <a:lnTo>
                  <a:pt x="6096" y="0"/>
                </a:lnTo>
                <a:lnTo>
                  <a:pt x="0" y="6096"/>
                </a:lnTo>
                <a:lnTo>
                  <a:pt x="0" y="5495543"/>
                </a:lnTo>
                <a:close/>
              </a:path>
              <a:path w="3854195" h="5509259">
                <a:moveTo>
                  <a:pt x="3842003" y="5483351"/>
                </a:moveTo>
                <a:lnTo>
                  <a:pt x="3829811" y="5495543"/>
                </a:lnTo>
                <a:lnTo>
                  <a:pt x="3842003" y="5509259"/>
                </a:lnTo>
                <a:lnTo>
                  <a:pt x="3849623" y="5509259"/>
                </a:lnTo>
                <a:lnTo>
                  <a:pt x="3842003" y="25908"/>
                </a:lnTo>
                <a:lnTo>
                  <a:pt x="3842003" y="5483351"/>
                </a:lnTo>
                <a:close/>
              </a:path>
              <a:path w="3854195" h="5509259">
                <a:moveTo>
                  <a:pt x="3842003" y="25908"/>
                </a:moveTo>
                <a:lnTo>
                  <a:pt x="3829811" y="25907"/>
                </a:lnTo>
                <a:lnTo>
                  <a:pt x="3829812" y="5483351"/>
                </a:lnTo>
                <a:lnTo>
                  <a:pt x="25907" y="5483351"/>
                </a:lnTo>
                <a:lnTo>
                  <a:pt x="25908" y="5495543"/>
                </a:lnTo>
                <a:lnTo>
                  <a:pt x="3842003" y="5509259"/>
                </a:lnTo>
                <a:lnTo>
                  <a:pt x="3829811" y="5495543"/>
                </a:lnTo>
                <a:lnTo>
                  <a:pt x="3842003" y="5483351"/>
                </a:lnTo>
                <a:lnTo>
                  <a:pt x="3842003" y="25908"/>
                </a:lnTo>
                <a:close/>
              </a:path>
              <a:path w="3854195" h="5509259">
                <a:moveTo>
                  <a:pt x="12192" y="5483351"/>
                </a:moveTo>
                <a:lnTo>
                  <a:pt x="12192" y="25908"/>
                </a:lnTo>
                <a:lnTo>
                  <a:pt x="25908" y="12192"/>
                </a:lnTo>
                <a:lnTo>
                  <a:pt x="3829811" y="12192"/>
                </a:lnTo>
                <a:lnTo>
                  <a:pt x="3842003" y="0"/>
                </a:lnTo>
                <a:lnTo>
                  <a:pt x="12192" y="0"/>
                </a:lnTo>
                <a:lnTo>
                  <a:pt x="12192" y="5483351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00827" y="1100328"/>
            <a:ext cx="4143755" cy="5358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3139" y="1177633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6039" y="1199050"/>
            <a:ext cx="3276481" cy="38795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2412">
              <a:lnSpc>
                <a:spcPts val="2950"/>
              </a:lnSpc>
              <a:spcBef>
                <a:spcPts val="147"/>
              </a:spcBef>
            </a:pPr>
            <a:r>
              <a:rPr sz="4200" b="1" spc="4" baseline="2925" dirty="0" smtClean="0">
                <a:latin typeface="Calibri"/>
                <a:cs typeface="Calibri"/>
              </a:rPr>
              <a:t>E</a:t>
            </a:r>
            <a:r>
              <a:rPr sz="4200" b="1" spc="0" baseline="2925" dirty="0" smtClean="0">
                <a:latin typeface="Calibri"/>
                <a:cs typeface="Calibri"/>
              </a:rPr>
              <a:t>l</a:t>
            </a:r>
            <a:r>
              <a:rPr sz="4200" b="1" spc="-20" baseline="2925" dirty="0" smtClean="0">
                <a:latin typeface="Calibri"/>
                <a:cs typeface="Calibri"/>
              </a:rPr>
              <a:t> </a:t>
            </a:r>
            <a:r>
              <a:rPr sz="4200" b="1" spc="0" baseline="2925" dirty="0" smtClean="0">
                <a:latin typeface="Calibri"/>
                <a:cs typeface="Calibri"/>
              </a:rPr>
              <a:t>A</a:t>
            </a:r>
            <a:r>
              <a:rPr sz="4200" b="1" spc="-34" baseline="2925" dirty="0" smtClean="0">
                <a:latin typeface="Calibri"/>
                <a:cs typeface="Calibri"/>
              </a:rPr>
              <a:t>s</a:t>
            </a:r>
            <a:r>
              <a:rPr sz="4200" b="1" spc="0" baseline="2925" dirty="0" smtClean="0">
                <a:latin typeface="Calibri"/>
                <a:cs typeface="Calibri"/>
              </a:rPr>
              <a:t>t</a:t>
            </a:r>
            <a:r>
              <a:rPr sz="4200" b="1" spc="-34" baseline="2925" dirty="0" smtClean="0">
                <a:latin typeface="Calibri"/>
                <a:cs typeface="Calibri"/>
              </a:rPr>
              <a:t>r</a:t>
            </a:r>
            <a:r>
              <a:rPr sz="4200" b="1" spc="-4" baseline="2925" dirty="0" smtClean="0">
                <a:latin typeface="Calibri"/>
                <a:cs typeface="Calibri"/>
              </a:rPr>
              <a:t>o</a:t>
            </a:r>
            <a:r>
              <a:rPr sz="4200" b="1" spc="0" baseline="2925" dirty="0" smtClean="0">
                <a:latin typeface="Calibri"/>
                <a:cs typeface="Calibri"/>
              </a:rPr>
              <a:t>labi</a:t>
            </a:r>
            <a:r>
              <a:rPr sz="4200" b="1" spc="-4" baseline="2925" dirty="0" smtClean="0">
                <a:latin typeface="Calibri"/>
                <a:cs typeface="Calibri"/>
              </a:rPr>
              <a:t>o</a:t>
            </a:r>
            <a:r>
              <a:rPr sz="4200" b="1" spc="0" baseline="2925" dirty="0" smtClean="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  <a:spcBef>
                <a:spcPts val="612"/>
              </a:spcBef>
            </a:pP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34" dirty="0" smtClean="0">
                <a:latin typeface="Calibri"/>
                <a:cs typeface="Calibri"/>
              </a:rPr>
              <a:t>s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7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in</a:t>
            </a:r>
            <a:r>
              <a:rPr sz="2800" spc="-34" dirty="0" smtClean="0">
                <a:latin typeface="Calibri"/>
                <a:cs typeface="Calibri"/>
              </a:rPr>
              <a:t>s</a:t>
            </a:r>
            <a:r>
              <a:rPr sz="2800" spc="0" dirty="0" smtClean="0">
                <a:latin typeface="Calibri"/>
                <a:cs typeface="Calibri"/>
              </a:rPr>
              <a:t>tr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me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-19" dirty="0" smtClean="0">
                <a:latin typeface="Calibri"/>
                <a:cs typeface="Calibri"/>
              </a:rPr>
              <a:t>t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90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es 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ili</a:t>
            </a:r>
            <a:r>
              <a:rPr sz="2800" spc="-50" dirty="0" smtClean="0">
                <a:latin typeface="Calibri"/>
                <a:cs typeface="Calibri"/>
              </a:rPr>
              <a:t>z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7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 t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em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67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13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19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29" dirty="0" smtClean="0">
                <a:latin typeface="Calibri"/>
                <a:cs typeface="Calibri"/>
              </a:rPr>
              <a:t>n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g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a </a:t>
            </a:r>
            <a:r>
              <a:rPr sz="2800" spc="-54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om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,</a:t>
            </a:r>
            <a:r>
              <a:rPr sz="2800" spc="-57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5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s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r</a:t>
            </a:r>
            <a:r>
              <a:rPr sz="2800" spc="-75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a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4" dirty="0" smtClean="0">
                <a:latin typeface="Calibri"/>
                <a:cs typeface="Calibri"/>
              </a:rPr>
              <a:t>c</a:t>
            </a:r>
            <a:r>
              <a:rPr sz="2800" spc="-4" dirty="0" smtClean="0">
                <a:latin typeface="Calibri"/>
                <a:cs typeface="Calibri"/>
              </a:rPr>
              <a:t>i</a:t>
            </a:r>
            <a:r>
              <a:rPr sz="2800" spc="0" dirty="0" smtClean="0">
                <a:latin typeface="Calibri"/>
                <a:cs typeface="Calibri"/>
              </a:rPr>
              <a:t>ón</a:t>
            </a:r>
            <a:r>
              <a:rPr sz="2800" spc="-59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28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s e</a:t>
            </a:r>
            <a:r>
              <a:rPr sz="2800" spc="-34" dirty="0" smtClean="0">
                <a:latin typeface="Calibri"/>
                <a:cs typeface="Calibri"/>
              </a:rPr>
              <a:t>s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34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e</a:t>
            </a:r>
            <a:r>
              <a:rPr sz="2800" spc="-4" dirty="0" smtClean="0">
                <a:latin typeface="Calibri"/>
                <a:cs typeface="Calibri"/>
              </a:rPr>
              <a:t>ll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s,</a:t>
            </a:r>
            <a:r>
              <a:rPr sz="2800" spc="-87" dirty="0" smtClean="0">
                <a:latin typeface="Calibri"/>
                <a:cs typeface="Calibri"/>
              </a:rPr>
              <a:t> </a:t>
            </a:r>
            <a:r>
              <a:rPr sz="2800" spc="-34" dirty="0" smtClean="0">
                <a:latin typeface="Calibri"/>
                <a:cs typeface="Calibri"/>
              </a:rPr>
              <a:t>t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0" dirty="0" smtClean="0">
                <a:latin typeface="Calibri"/>
                <a:cs typeface="Calibri"/>
              </a:rPr>
              <a:t>m</a:t>
            </a:r>
            <a:r>
              <a:rPr sz="2800" spc="-4" dirty="0" smtClean="0">
                <a:latin typeface="Calibri"/>
                <a:cs typeface="Calibri"/>
              </a:rPr>
              <a:t>bi</a:t>
            </a:r>
            <a:r>
              <a:rPr sz="2800" spc="0" dirty="0" smtClean="0">
                <a:latin typeface="Calibri"/>
                <a:cs typeface="Calibri"/>
              </a:rPr>
              <a:t>én</a:t>
            </a:r>
            <a:r>
              <a:rPr sz="2800" spc="-74" dirty="0" smtClean="0">
                <a:latin typeface="Calibri"/>
                <a:cs typeface="Calibri"/>
              </a:rPr>
              <a:t> </a:t>
            </a:r>
            <a:r>
              <a:rPr sz="2800" spc="0" dirty="0" smtClean="0">
                <a:latin typeface="Calibri"/>
                <a:cs typeface="Calibri"/>
              </a:rPr>
              <a:t>f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e </a:t>
            </a:r>
            <a:r>
              <a:rPr sz="2800" spc="-4" dirty="0" smtClean="0">
                <a:latin typeface="Calibri"/>
                <a:cs typeface="Calibri"/>
              </a:rPr>
              <a:t>u</a:t>
            </a:r>
            <a:r>
              <a:rPr sz="2800" spc="0" dirty="0" smtClean="0">
                <a:latin typeface="Calibri"/>
                <a:cs typeface="Calibri"/>
              </a:rPr>
              <a:t>t</a:t>
            </a:r>
            <a:r>
              <a:rPr sz="2800" spc="-4" dirty="0" smtClean="0">
                <a:latin typeface="Calibri"/>
                <a:cs typeface="Calibri"/>
              </a:rPr>
              <a:t>ili</a:t>
            </a:r>
            <a:r>
              <a:rPr sz="2800" spc="-50" dirty="0" smtClean="0">
                <a:latin typeface="Calibri"/>
                <a:cs typeface="Calibri"/>
              </a:rPr>
              <a:t>z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d</a:t>
            </a:r>
            <a:r>
              <a:rPr sz="2800" spc="0" dirty="0" smtClean="0">
                <a:latin typeface="Calibri"/>
                <a:cs typeface="Calibri"/>
              </a:rPr>
              <a:t>o</a:t>
            </a:r>
            <a:r>
              <a:rPr sz="2800" spc="-72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0" dirty="0" smtClean="0">
                <a:latin typeface="Calibri"/>
                <a:cs typeface="Calibri"/>
              </a:rPr>
              <a:t>or</a:t>
            </a:r>
            <a:r>
              <a:rPr sz="2800" spc="-24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os</a:t>
            </a:r>
            <a:endParaRPr sz="2800">
              <a:latin typeface="Calibri"/>
              <a:cs typeface="Calibri"/>
            </a:endParaRPr>
          </a:p>
          <a:p>
            <a:pPr marL="12700" marR="52412">
              <a:lnSpc>
                <a:spcPct val="101725"/>
              </a:lnSpc>
            </a:pPr>
            <a:r>
              <a:rPr sz="2800" spc="4" dirty="0" smtClean="0">
                <a:latin typeface="Calibri"/>
                <a:cs typeface="Calibri"/>
              </a:rPr>
              <a:t>á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4" dirty="0" smtClean="0">
                <a:latin typeface="Calibri"/>
                <a:cs typeface="Calibri"/>
              </a:rPr>
              <a:t>b</a:t>
            </a:r>
            <a:r>
              <a:rPr sz="2800" spc="0" dirty="0" smtClean="0">
                <a:latin typeface="Calibri"/>
                <a:cs typeface="Calibri"/>
              </a:rPr>
              <a:t>es</a:t>
            </a:r>
            <a:r>
              <a:rPr sz="2800" spc="-56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p</a:t>
            </a:r>
            <a:r>
              <a:rPr sz="2800" spc="4" dirty="0" smtClean="0">
                <a:latin typeface="Calibri"/>
                <a:cs typeface="Calibri"/>
              </a:rPr>
              <a:t>a</a:t>
            </a:r>
            <a:r>
              <a:rPr sz="2800" spc="-59" dirty="0" smtClean="0">
                <a:latin typeface="Calibri"/>
                <a:cs typeface="Calibri"/>
              </a:rPr>
              <a:t>r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r>
              <a:rPr sz="2800" spc="-51" dirty="0" smtClean="0">
                <a:latin typeface="Calibri"/>
                <a:cs typeface="Calibri"/>
              </a:rPr>
              <a:t> </a:t>
            </a:r>
            <a:r>
              <a:rPr sz="2800" spc="-4" dirty="0" smtClean="0">
                <a:latin typeface="Calibri"/>
                <a:cs typeface="Calibri"/>
              </a:rPr>
              <a:t>l</a:t>
            </a:r>
            <a:r>
              <a:rPr sz="2800" spc="0" dirty="0" smtClean="0"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6039" y="5124874"/>
            <a:ext cx="1699658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-4" baseline="2925" dirty="0" smtClean="0">
                <a:latin typeface="Calibri"/>
                <a:cs typeface="Calibri"/>
              </a:rPr>
              <a:t>n</a:t>
            </a:r>
            <a:r>
              <a:rPr sz="4200" spc="-39" baseline="2925" dirty="0" smtClean="0">
                <a:latin typeface="Calibri"/>
                <a:cs typeface="Calibri"/>
              </a:rPr>
              <a:t>a</a:t>
            </a:r>
            <a:r>
              <a:rPr sz="4200" spc="-25" baseline="2925" dirty="0" smtClean="0">
                <a:latin typeface="Calibri"/>
                <a:cs typeface="Calibri"/>
              </a:rPr>
              <a:t>v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r>
              <a:rPr sz="4200" spc="-39" baseline="2925" dirty="0" smtClean="0">
                <a:latin typeface="Calibri"/>
                <a:cs typeface="Calibri"/>
              </a:rPr>
              <a:t>g</a:t>
            </a:r>
            <a:r>
              <a:rPr sz="4200" spc="4" baseline="2925" dirty="0" smtClean="0">
                <a:latin typeface="Calibri"/>
                <a:cs typeface="Calibri"/>
              </a:rPr>
              <a:t>ac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0" baseline="2925" dirty="0" smtClean="0">
                <a:latin typeface="Calibri"/>
                <a:cs typeface="Calibri"/>
              </a:rPr>
              <a:t>ón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7891" y="5124874"/>
            <a:ext cx="1562593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 smtClean="0">
                <a:latin typeface="Calibri"/>
                <a:cs typeface="Calibri"/>
              </a:rPr>
              <a:t>y</a:t>
            </a:r>
            <a:r>
              <a:rPr sz="4200" spc="-12" baseline="2925" dirty="0" smtClean="0">
                <a:latin typeface="Calibri"/>
                <a:cs typeface="Calibri"/>
              </a:rPr>
              <a:t> </a:t>
            </a:r>
            <a:r>
              <a:rPr sz="4200" spc="-39" baseline="2925" dirty="0" smtClean="0">
                <a:latin typeface="Calibri"/>
                <a:cs typeface="Calibri"/>
              </a:rPr>
              <a:t>a</a:t>
            </a:r>
            <a:r>
              <a:rPr sz="4200" spc="-4" baseline="2925" dirty="0" smtClean="0">
                <a:latin typeface="Calibri"/>
                <a:cs typeface="Calibri"/>
              </a:rPr>
              <a:t>yud</a:t>
            </a:r>
            <a:r>
              <a:rPr sz="4200" spc="4" baseline="2925" dirty="0" smtClean="0">
                <a:latin typeface="Calibri"/>
                <a:cs typeface="Calibri"/>
              </a:rPr>
              <a:t>a</a:t>
            </a:r>
            <a:r>
              <a:rPr sz="4200" spc="0" baseline="2925" dirty="0" smtClean="0">
                <a:latin typeface="Calibri"/>
                <a:cs typeface="Calibri"/>
              </a:rPr>
              <a:t>r</a:t>
            </a:r>
            <a:r>
              <a:rPr sz="4200" spc="-63" baseline="2925" dirty="0" smtClean="0">
                <a:latin typeface="Calibri"/>
                <a:cs typeface="Calibri"/>
              </a:rPr>
              <a:t> </a:t>
            </a:r>
            <a:r>
              <a:rPr sz="4200" spc="0" baseline="2925" dirty="0" smtClean="0"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36039" y="5551595"/>
            <a:ext cx="2660537" cy="8072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spc="0" baseline="2925" dirty="0" smtClean="0">
                <a:latin typeface="Calibri"/>
                <a:cs typeface="Calibri"/>
              </a:rPr>
              <a:t>f</a:t>
            </a:r>
            <a:r>
              <a:rPr sz="4200" spc="-4" baseline="2925" dirty="0" smtClean="0">
                <a:latin typeface="Calibri"/>
                <a:cs typeface="Calibri"/>
              </a:rPr>
              <a:t>i</a:t>
            </a:r>
            <a:r>
              <a:rPr sz="4200" spc="4" baseline="2925" dirty="0" smtClean="0">
                <a:latin typeface="Calibri"/>
                <a:cs typeface="Calibri"/>
              </a:rPr>
              <a:t>ja</a:t>
            </a:r>
            <a:r>
              <a:rPr sz="4200" spc="0" baseline="2925" dirty="0" smtClean="0">
                <a:latin typeface="Calibri"/>
                <a:cs typeface="Calibri"/>
              </a:rPr>
              <a:t>r</a:t>
            </a:r>
            <a:r>
              <a:rPr sz="4200" spc="-44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l</a:t>
            </a:r>
            <a:r>
              <a:rPr sz="4200" spc="0" baseline="2925" dirty="0" smtClean="0">
                <a:latin typeface="Calibri"/>
                <a:cs typeface="Calibri"/>
              </a:rPr>
              <a:t>os</a:t>
            </a:r>
            <a:r>
              <a:rPr sz="4200" spc="-17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pu</a:t>
            </a:r>
            <a:r>
              <a:rPr sz="4200" spc="-29" baseline="2925" dirty="0" smtClean="0">
                <a:latin typeface="Calibri"/>
                <a:cs typeface="Calibri"/>
              </a:rPr>
              <a:t>n</a:t>
            </a:r>
            <a:r>
              <a:rPr sz="4200" spc="-19" baseline="2925" dirty="0" smtClean="0">
                <a:latin typeface="Calibri"/>
                <a:cs typeface="Calibri"/>
              </a:rPr>
              <a:t>t</a:t>
            </a:r>
            <a:r>
              <a:rPr sz="4200" spc="0" baseline="2925" dirty="0" smtClean="0">
                <a:latin typeface="Calibri"/>
                <a:cs typeface="Calibri"/>
              </a:rPr>
              <a:t>os</a:t>
            </a:r>
            <a:r>
              <a:rPr sz="4200" spc="-39" baseline="2925" dirty="0" smtClean="0">
                <a:latin typeface="Calibri"/>
                <a:cs typeface="Calibri"/>
              </a:rPr>
              <a:t> </a:t>
            </a:r>
            <a:r>
              <a:rPr sz="4200" spc="-4" baseline="2925" dirty="0" smtClean="0">
                <a:latin typeface="Calibri"/>
                <a:cs typeface="Calibri"/>
              </a:rPr>
              <a:t>d</a:t>
            </a:r>
            <a:r>
              <a:rPr sz="4200" spc="0" baseline="2925" dirty="0" smtClean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marL="12700" marR="53263">
              <a:lnSpc>
                <a:spcPts val="3360"/>
              </a:lnSpc>
              <a:spcBef>
                <a:spcPts val="20"/>
              </a:spcBef>
            </a:pPr>
            <a:r>
              <a:rPr sz="4200" spc="0" baseline="1950" dirty="0" smtClean="0">
                <a:latin typeface="Calibri"/>
                <a:cs typeface="Calibri"/>
              </a:rPr>
              <a:t>or</a:t>
            </a:r>
            <a:r>
              <a:rPr sz="4200" spc="-4" baseline="1950" dirty="0" smtClean="0">
                <a:latin typeface="Calibri"/>
                <a:cs typeface="Calibri"/>
              </a:rPr>
              <a:t>i</a:t>
            </a:r>
            <a:r>
              <a:rPr sz="4200" spc="0" baseline="1950" dirty="0" smtClean="0">
                <a:latin typeface="Calibri"/>
                <a:cs typeface="Calibri"/>
              </a:rPr>
              <a:t>e</a:t>
            </a:r>
            <a:r>
              <a:rPr sz="4200" spc="-29" baseline="1950" dirty="0" smtClean="0">
                <a:latin typeface="Calibri"/>
                <a:cs typeface="Calibri"/>
              </a:rPr>
              <a:t>n</a:t>
            </a:r>
            <a:r>
              <a:rPr sz="4200" spc="-34" baseline="1950" dirty="0" smtClean="0">
                <a:latin typeface="Calibri"/>
                <a:cs typeface="Calibri"/>
              </a:rPr>
              <a:t>t</a:t>
            </a:r>
            <a:r>
              <a:rPr sz="4200" spc="4" baseline="1950" dirty="0" smtClean="0">
                <a:latin typeface="Calibri"/>
                <a:cs typeface="Calibri"/>
              </a:rPr>
              <a:t>ac</a:t>
            </a:r>
            <a:r>
              <a:rPr sz="4200" spc="-4" baseline="1950" dirty="0" smtClean="0">
                <a:latin typeface="Calibri"/>
                <a:cs typeface="Calibri"/>
              </a:rPr>
              <a:t>i</a:t>
            </a:r>
            <a:r>
              <a:rPr sz="4200" spc="0" baseline="1950" dirty="0" smtClean="0">
                <a:latin typeface="Calibri"/>
                <a:cs typeface="Calibri"/>
              </a:rPr>
              <a:t>ó</a:t>
            </a:r>
            <a:r>
              <a:rPr sz="4200" spc="-4" baseline="1950" dirty="0" smtClean="0">
                <a:latin typeface="Calibri"/>
                <a:cs typeface="Calibri"/>
              </a:rPr>
              <a:t>n</a:t>
            </a:r>
            <a:r>
              <a:rPr sz="4200" spc="0" baseline="1950" dirty="0" smtClean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576</Words>
  <Application>Microsoft Office PowerPoint</Application>
  <PresentationFormat>Personalizado</PresentationFormat>
  <Paragraphs>115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Algerian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Maximo Lagos</dc:creator>
  <cp:lastModifiedBy>Admin</cp:lastModifiedBy>
  <cp:revision>4</cp:revision>
  <dcterms:modified xsi:type="dcterms:W3CDTF">2020-08-08T03:13:57Z</dcterms:modified>
</cp:coreProperties>
</file>