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E2A0E-9CCF-4136-918D-918C3CFAC6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021E9D-B1FB-4E83-A32A-E88250F239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0" i="0" dirty="0" smtClean="0">
              <a:solidFill>
                <a:schemeClr val="tx1">
                  <a:lumMod val="85000"/>
                  <a:lumOff val="15000"/>
                </a:schemeClr>
              </a:solidFill>
            </a:rPr>
            <a:t>Su objetivo es </a:t>
          </a:r>
          <a:r>
            <a:rPr lang="es-ES" sz="2400" b="1" i="0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informar, enseñar o instruir</a:t>
          </a:r>
          <a:r>
            <a:rPr lang="es-ES" sz="2400" b="0" i="0" dirty="0" smtClean="0">
              <a:solidFill>
                <a:schemeClr val="tx1">
                  <a:lumMod val="85000"/>
                  <a:lumOff val="15000"/>
                </a:schemeClr>
              </a:solidFill>
            </a:rPr>
            <a:t> al lector sobre un tema concreto.</a:t>
          </a:r>
          <a:endParaRPr lang="es-ES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5C02B4-FA9F-44B9-B8E9-5E634A3B6A3E}" type="parTrans" cxnId="{CC727EAC-5AD0-40D3-89D5-9B6DAAF735FD}">
      <dgm:prSet/>
      <dgm:spPr/>
      <dgm:t>
        <a:bodyPr/>
        <a:lstStyle/>
        <a:p>
          <a:endParaRPr lang="es-CL"/>
        </a:p>
      </dgm:t>
    </dgm:pt>
    <dgm:pt modelId="{DA52D0BD-8C60-43FD-8638-32669CE60F0B}" type="sibTrans" cxnId="{CC727EAC-5AD0-40D3-89D5-9B6DAAF735FD}">
      <dgm:prSet/>
      <dgm:spPr/>
      <dgm:t>
        <a:bodyPr/>
        <a:lstStyle/>
        <a:p>
          <a:endParaRPr lang="es-CL"/>
        </a:p>
      </dgm:t>
    </dgm:pt>
    <dgm:pt modelId="{23090665-CD3C-4021-AFBA-99BDEE6FEBA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0" i="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Presenta la información de forma </a:t>
          </a:r>
          <a:r>
            <a:rPr lang="es-ES" sz="2400" b="1" i="0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objetiva, no emite comentarios ni emociones. </a:t>
          </a:r>
          <a:endParaRPr lang="es-ES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F8497D2-9BEF-42CA-94DB-1345E4C0911F}" type="parTrans" cxnId="{23E83B5C-EB75-4E59-A6AA-42396C912FF4}">
      <dgm:prSet/>
      <dgm:spPr/>
      <dgm:t>
        <a:bodyPr/>
        <a:lstStyle/>
        <a:p>
          <a:endParaRPr lang="es-CL"/>
        </a:p>
      </dgm:t>
    </dgm:pt>
    <dgm:pt modelId="{8AE0C04C-0934-499D-BDD8-3429AE2D51A5}" type="sibTrans" cxnId="{23E83B5C-EB75-4E59-A6AA-42396C912FF4}">
      <dgm:prSet/>
      <dgm:spPr/>
      <dgm:t>
        <a:bodyPr/>
        <a:lstStyle/>
        <a:p>
          <a:endParaRPr lang="es-CL"/>
        </a:p>
      </dgm:t>
    </dgm:pt>
    <dgm:pt modelId="{B0BBFB81-F705-4400-8752-2CA9A33A305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Presenta un </a:t>
          </a:r>
          <a:r>
            <a:rPr lang="es-ES" sz="24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leguaje y vocabulario formal. </a:t>
          </a:r>
          <a:endParaRPr lang="es-ES" sz="2400" b="1" u="sng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6826F8F-EC34-44A1-9F4F-80572ADDF1AB}" type="parTrans" cxnId="{4F80FCF0-A9F2-4402-A74A-F926C8566904}">
      <dgm:prSet/>
      <dgm:spPr/>
      <dgm:t>
        <a:bodyPr/>
        <a:lstStyle/>
        <a:p>
          <a:endParaRPr lang="es-CL"/>
        </a:p>
      </dgm:t>
    </dgm:pt>
    <dgm:pt modelId="{BE13057A-5503-4013-9D1F-E780920FC570}" type="sibTrans" cxnId="{4F80FCF0-A9F2-4402-A74A-F926C8566904}">
      <dgm:prSet/>
      <dgm:spPr/>
      <dgm:t>
        <a:bodyPr/>
        <a:lstStyle/>
        <a:p>
          <a:endParaRPr lang="es-CL"/>
        </a:p>
      </dgm:t>
    </dgm:pt>
    <dgm:pt modelId="{6D590783-D90C-4228-B3BB-FE36DB18D9C7}" type="pres">
      <dgm:prSet presAssocID="{E20E2A0E-9CCF-4136-918D-918C3CFAC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D117B14-2B8B-4B6F-B862-47E96A4FF7BE}" type="pres">
      <dgm:prSet presAssocID="{38021E9D-B1FB-4E83-A32A-E88250F2398C}" presName="parentLin" presStyleCnt="0"/>
      <dgm:spPr/>
    </dgm:pt>
    <dgm:pt modelId="{90DB5DA7-7D87-4149-ABF6-A2CB48CBBE72}" type="pres">
      <dgm:prSet presAssocID="{38021E9D-B1FB-4E83-A32A-E88250F2398C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3B9B8743-7A30-4E24-BAB0-AFFBA8CBEECB}" type="pres">
      <dgm:prSet presAssocID="{38021E9D-B1FB-4E83-A32A-E88250F2398C}" presName="parentText" presStyleLbl="node1" presStyleIdx="0" presStyleCnt="3" custScaleX="115460" custLinFactNeighborX="924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A9D6A0-9909-4B0E-A3D2-C756DFF9C942}" type="pres">
      <dgm:prSet presAssocID="{38021E9D-B1FB-4E83-A32A-E88250F2398C}" presName="negativeSpace" presStyleCnt="0"/>
      <dgm:spPr/>
    </dgm:pt>
    <dgm:pt modelId="{17AA6E13-52BE-4A2F-A731-8B917C5E2A1E}" type="pres">
      <dgm:prSet presAssocID="{38021E9D-B1FB-4E83-A32A-E88250F2398C}" presName="childText" presStyleLbl="conFgAcc1" presStyleIdx="0" presStyleCnt="3">
        <dgm:presLayoutVars>
          <dgm:bulletEnabled val="1"/>
        </dgm:presLayoutVars>
      </dgm:prSet>
      <dgm:spPr/>
    </dgm:pt>
    <dgm:pt modelId="{0CBEF744-0601-43E3-989E-923A1A91C948}" type="pres">
      <dgm:prSet presAssocID="{DA52D0BD-8C60-43FD-8638-32669CE60F0B}" presName="spaceBetweenRectangles" presStyleCnt="0"/>
      <dgm:spPr/>
    </dgm:pt>
    <dgm:pt modelId="{24F25D30-C3EA-4128-9060-0211CE174981}" type="pres">
      <dgm:prSet presAssocID="{23090665-CD3C-4021-AFBA-99BDEE6FEBAE}" presName="parentLin" presStyleCnt="0"/>
      <dgm:spPr/>
    </dgm:pt>
    <dgm:pt modelId="{FE696FB3-1C88-4D07-AF60-36B6A9907F27}" type="pres">
      <dgm:prSet presAssocID="{23090665-CD3C-4021-AFBA-99BDEE6FEBAE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E01CA239-8237-415E-B958-CF18858C2380}" type="pres">
      <dgm:prSet presAssocID="{23090665-CD3C-4021-AFBA-99BDEE6FEBAE}" presName="parentText" presStyleLbl="node1" presStyleIdx="1" presStyleCnt="3" custScaleX="11365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965869-7D65-44C5-AC12-34717F40C298}" type="pres">
      <dgm:prSet presAssocID="{23090665-CD3C-4021-AFBA-99BDEE6FEBAE}" presName="negativeSpace" presStyleCnt="0"/>
      <dgm:spPr/>
    </dgm:pt>
    <dgm:pt modelId="{DEE5BEF6-68DF-4D83-958D-E2F440425AFC}" type="pres">
      <dgm:prSet presAssocID="{23090665-CD3C-4021-AFBA-99BDEE6FEBAE}" presName="childText" presStyleLbl="conFgAcc1" presStyleIdx="1" presStyleCnt="3">
        <dgm:presLayoutVars>
          <dgm:bulletEnabled val="1"/>
        </dgm:presLayoutVars>
      </dgm:prSet>
      <dgm:spPr/>
    </dgm:pt>
    <dgm:pt modelId="{5A7B0172-4B8C-465F-95E3-03824C67313E}" type="pres">
      <dgm:prSet presAssocID="{8AE0C04C-0934-499D-BDD8-3429AE2D51A5}" presName="spaceBetweenRectangles" presStyleCnt="0"/>
      <dgm:spPr/>
    </dgm:pt>
    <dgm:pt modelId="{9F3573CD-C795-4316-A040-831D544433FC}" type="pres">
      <dgm:prSet presAssocID="{B0BBFB81-F705-4400-8752-2CA9A33A3050}" presName="parentLin" presStyleCnt="0"/>
      <dgm:spPr/>
    </dgm:pt>
    <dgm:pt modelId="{E3AF094E-55BE-4293-9215-808515DCB7F0}" type="pres">
      <dgm:prSet presAssocID="{B0BBFB81-F705-4400-8752-2CA9A33A3050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01D73F3E-1108-4E4D-A5D2-46649BB22EFA}" type="pres">
      <dgm:prSet presAssocID="{B0BBFB81-F705-4400-8752-2CA9A33A3050}" presName="parentText" presStyleLbl="node1" presStyleIdx="2" presStyleCnt="3" custScaleX="1132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3A7F20-73AC-4A5D-88E9-D168073CF098}" type="pres">
      <dgm:prSet presAssocID="{B0BBFB81-F705-4400-8752-2CA9A33A3050}" presName="negativeSpace" presStyleCnt="0"/>
      <dgm:spPr/>
    </dgm:pt>
    <dgm:pt modelId="{CF0F4C9F-7DFC-4890-98B4-6781CC3A1BAD}" type="pres">
      <dgm:prSet presAssocID="{B0BBFB81-F705-4400-8752-2CA9A33A305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D629FD-C915-4786-8584-17982D3E324D}" type="presOf" srcId="{E20E2A0E-9CCF-4136-918D-918C3CFAC6BD}" destId="{6D590783-D90C-4228-B3BB-FE36DB18D9C7}" srcOrd="0" destOrd="0" presId="urn:microsoft.com/office/officeart/2005/8/layout/list1"/>
    <dgm:cxn modelId="{4F80FCF0-A9F2-4402-A74A-F926C8566904}" srcId="{E20E2A0E-9CCF-4136-918D-918C3CFAC6BD}" destId="{B0BBFB81-F705-4400-8752-2CA9A33A3050}" srcOrd="2" destOrd="0" parTransId="{86826F8F-EC34-44A1-9F4F-80572ADDF1AB}" sibTransId="{BE13057A-5503-4013-9D1F-E780920FC570}"/>
    <dgm:cxn modelId="{C0731687-CC15-4785-81C6-DE32CBFC4503}" type="presOf" srcId="{B0BBFB81-F705-4400-8752-2CA9A33A3050}" destId="{01D73F3E-1108-4E4D-A5D2-46649BB22EFA}" srcOrd="1" destOrd="0" presId="urn:microsoft.com/office/officeart/2005/8/layout/list1"/>
    <dgm:cxn modelId="{9D99178B-CC97-421C-9216-2E472E811EE4}" type="presOf" srcId="{23090665-CD3C-4021-AFBA-99BDEE6FEBAE}" destId="{FE696FB3-1C88-4D07-AF60-36B6A9907F27}" srcOrd="0" destOrd="0" presId="urn:microsoft.com/office/officeart/2005/8/layout/list1"/>
    <dgm:cxn modelId="{35F8DFC1-DDA9-4178-B22E-1F7D3F47C6D3}" type="presOf" srcId="{38021E9D-B1FB-4E83-A32A-E88250F2398C}" destId="{3B9B8743-7A30-4E24-BAB0-AFFBA8CBEECB}" srcOrd="1" destOrd="0" presId="urn:microsoft.com/office/officeart/2005/8/layout/list1"/>
    <dgm:cxn modelId="{23E83B5C-EB75-4E59-A6AA-42396C912FF4}" srcId="{E20E2A0E-9CCF-4136-918D-918C3CFAC6BD}" destId="{23090665-CD3C-4021-AFBA-99BDEE6FEBAE}" srcOrd="1" destOrd="0" parTransId="{2F8497D2-9BEF-42CA-94DB-1345E4C0911F}" sibTransId="{8AE0C04C-0934-499D-BDD8-3429AE2D51A5}"/>
    <dgm:cxn modelId="{3BDDC3E0-CF39-4148-86A0-2FFCCD135883}" type="presOf" srcId="{23090665-CD3C-4021-AFBA-99BDEE6FEBAE}" destId="{E01CA239-8237-415E-B958-CF18858C2380}" srcOrd="1" destOrd="0" presId="urn:microsoft.com/office/officeart/2005/8/layout/list1"/>
    <dgm:cxn modelId="{CC727EAC-5AD0-40D3-89D5-9B6DAAF735FD}" srcId="{E20E2A0E-9CCF-4136-918D-918C3CFAC6BD}" destId="{38021E9D-B1FB-4E83-A32A-E88250F2398C}" srcOrd="0" destOrd="0" parTransId="{545C02B4-FA9F-44B9-B8E9-5E634A3B6A3E}" sibTransId="{DA52D0BD-8C60-43FD-8638-32669CE60F0B}"/>
    <dgm:cxn modelId="{0F3344AD-022E-449A-9BDB-7E66A6A3C949}" type="presOf" srcId="{B0BBFB81-F705-4400-8752-2CA9A33A3050}" destId="{E3AF094E-55BE-4293-9215-808515DCB7F0}" srcOrd="0" destOrd="0" presId="urn:microsoft.com/office/officeart/2005/8/layout/list1"/>
    <dgm:cxn modelId="{1C57C6DD-34CC-49B2-A9DB-78424041D9F9}" type="presOf" srcId="{38021E9D-B1FB-4E83-A32A-E88250F2398C}" destId="{90DB5DA7-7D87-4149-ABF6-A2CB48CBBE72}" srcOrd="0" destOrd="0" presId="urn:microsoft.com/office/officeart/2005/8/layout/list1"/>
    <dgm:cxn modelId="{499B1EF1-3EE7-4972-95C3-67F285F15639}" type="presParOf" srcId="{6D590783-D90C-4228-B3BB-FE36DB18D9C7}" destId="{CD117B14-2B8B-4B6F-B862-47E96A4FF7BE}" srcOrd="0" destOrd="0" presId="urn:microsoft.com/office/officeart/2005/8/layout/list1"/>
    <dgm:cxn modelId="{2A6A0621-39A4-4079-AB06-FB9DA636D1EF}" type="presParOf" srcId="{CD117B14-2B8B-4B6F-B862-47E96A4FF7BE}" destId="{90DB5DA7-7D87-4149-ABF6-A2CB48CBBE72}" srcOrd="0" destOrd="0" presId="urn:microsoft.com/office/officeart/2005/8/layout/list1"/>
    <dgm:cxn modelId="{A4C0D11A-53F8-4887-819E-297B2FFE1681}" type="presParOf" srcId="{CD117B14-2B8B-4B6F-B862-47E96A4FF7BE}" destId="{3B9B8743-7A30-4E24-BAB0-AFFBA8CBEECB}" srcOrd="1" destOrd="0" presId="urn:microsoft.com/office/officeart/2005/8/layout/list1"/>
    <dgm:cxn modelId="{CCC3B5BA-11A1-42AE-BA7D-FBFF7C2AECD2}" type="presParOf" srcId="{6D590783-D90C-4228-B3BB-FE36DB18D9C7}" destId="{3BA9D6A0-9909-4B0E-A3D2-C756DFF9C942}" srcOrd="1" destOrd="0" presId="urn:microsoft.com/office/officeart/2005/8/layout/list1"/>
    <dgm:cxn modelId="{60D6A223-D0D4-4E67-BC10-3A082169C27C}" type="presParOf" srcId="{6D590783-D90C-4228-B3BB-FE36DB18D9C7}" destId="{17AA6E13-52BE-4A2F-A731-8B917C5E2A1E}" srcOrd="2" destOrd="0" presId="urn:microsoft.com/office/officeart/2005/8/layout/list1"/>
    <dgm:cxn modelId="{2C4750AB-DAA5-450E-BEDF-7EAF5CB21A33}" type="presParOf" srcId="{6D590783-D90C-4228-B3BB-FE36DB18D9C7}" destId="{0CBEF744-0601-43E3-989E-923A1A91C948}" srcOrd="3" destOrd="0" presId="urn:microsoft.com/office/officeart/2005/8/layout/list1"/>
    <dgm:cxn modelId="{274C9CBE-277D-458D-883F-BC3B5F94B1D6}" type="presParOf" srcId="{6D590783-D90C-4228-B3BB-FE36DB18D9C7}" destId="{24F25D30-C3EA-4128-9060-0211CE174981}" srcOrd="4" destOrd="0" presId="urn:microsoft.com/office/officeart/2005/8/layout/list1"/>
    <dgm:cxn modelId="{94E81B9E-D379-4F82-8D5A-BE8EDE275107}" type="presParOf" srcId="{24F25D30-C3EA-4128-9060-0211CE174981}" destId="{FE696FB3-1C88-4D07-AF60-36B6A9907F27}" srcOrd="0" destOrd="0" presId="urn:microsoft.com/office/officeart/2005/8/layout/list1"/>
    <dgm:cxn modelId="{E5CF9DBE-5D5F-49E7-AD18-9862FDEFF039}" type="presParOf" srcId="{24F25D30-C3EA-4128-9060-0211CE174981}" destId="{E01CA239-8237-415E-B958-CF18858C2380}" srcOrd="1" destOrd="0" presId="urn:microsoft.com/office/officeart/2005/8/layout/list1"/>
    <dgm:cxn modelId="{7F4B9E01-7774-4B3E-9E09-545C28D30F08}" type="presParOf" srcId="{6D590783-D90C-4228-B3BB-FE36DB18D9C7}" destId="{E3965869-7D65-44C5-AC12-34717F40C298}" srcOrd="5" destOrd="0" presId="urn:microsoft.com/office/officeart/2005/8/layout/list1"/>
    <dgm:cxn modelId="{2D4739C3-2A5D-4AA3-A043-4CF65765758A}" type="presParOf" srcId="{6D590783-D90C-4228-B3BB-FE36DB18D9C7}" destId="{DEE5BEF6-68DF-4D83-958D-E2F440425AFC}" srcOrd="6" destOrd="0" presId="urn:microsoft.com/office/officeart/2005/8/layout/list1"/>
    <dgm:cxn modelId="{853AB79D-61D5-4B6B-8AB2-6E52DCEE54A0}" type="presParOf" srcId="{6D590783-D90C-4228-B3BB-FE36DB18D9C7}" destId="{5A7B0172-4B8C-465F-95E3-03824C67313E}" srcOrd="7" destOrd="0" presId="urn:microsoft.com/office/officeart/2005/8/layout/list1"/>
    <dgm:cxn modelId="{D08BDBAB-6BF8-4EA9-B7DF-2CBC9C11DF53}" type="presParOf" srcId="{6D590783-D90C-4228-B3BB-FE36DB18D9C7}" destId="{9F3573CD-C795-4316-A040-831D544433FC}" srcOrd="8" destOrd="0" presId="urn:microsoft.com/office/officeart/2005/8/layout/list1"/>
    <dgm:cxn modelId="{8A30B57B-AA62-4597-9DC3-392475B88023}" type="presParOf" srcId="{9F3573CD-C795-4316-A040-831D544433FC}" destId="{E3AF094E-55BE-4293-9215-808515DCB7F0}" srcOrd="0" destOrd="0" presId="urn:microsoft.com/office/officeart/2005/8/layout/list1"/>
    <dgm:cxn modelId="{9DC6FD84-C85C-41B4-9744-A9572E025301}" type="presParOf" srcId="{9F3573CD-C795-4316-A040-831D544433FC}" destId="{01D73F3E-1108-4E4D-A5D2-46649BB22EFA}" srcOrd="1" destOrd="0" presId="urn:microsoft.com/office/officeart/2005/8/layout/list1"/>
    <dgm:cxn modelId="{D8D0A679-E14C-4EE2-9F96-7194BD61B8F9}" type="presParOf" srcId="{6D590783-D90C-4228-B3BB-FE36DB18D9C7}" destId="{723A7F20-73AC-4A5D-88E9-D168073CF098}" srcOrd="9" destOrd="0" presId="urn:microsoft.com/office/officeart/2005/8/layout/list1"/>
    <dgm:cxn modelId="{F6D02AFC-6C77-4FD1-9AB6-ADA26505E0CA}" type="presParOf" srcId="{6D590783-D90C-4228-B3BB-FE36DB18D9C7}" destId="{CF0F4C9F-7DFC-4890-98B4-6781CC3A1BAD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32476-3C8E-455E-AED3-1C5FFE40497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EA1D2DE-9408-4C7F-BFDE-CB058A046A9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Carta </a:t>
          </a:r>
        </a:p>
      </dgm:t>
    </dgm:pt>
    <dgm:pt modelId="{45C636DD-A8EF-4F0E-88E3-386D5ABFBD5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Biografía Y Autobiografía</a:t>
          </a:r>
        </a:p>
      </dgm:t>
    </dgm:pt>
    <dgm:pt modelId="{A1A52FBC-F8C0-430B-9AA6-2C642670E7D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Artículo Informativo</a:t>
          </a:r>
        </a:p>
      </dgm:t>
    </dgm:pt>
    <dgm:pt modelId="{36DAD6F2-3A05-4386-B1A5-6ED3F810570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Entrevista</a:t>
          </a:r>
          <a:endParaRPr lang="es-CL" sz="1800" dirty="0">
            <a:latin typeface="Bahnschrift" panose="020B0502040204020203" pitchFamily="34" charset="0"/>
          </a:endParaRPr>
        </a:p>
      </dgm:t>
    </dgm:pt>
    <dgm:pt modelId="{22A95541-68F3-453C-9F42-9CA3F165CCD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Afiche Publicitario</a:t>
          </a:r>
          <a:endParaRPr lang="es-CL" sz="1800" dirty="0">
            <a:latin typeface="Bahnschrift" panose="020B0502040204020203" pitchFamily="34" charset="0"/>
          </a:endParaRPr>
        </a:p>
      </dgm:t>
    </dgm:pt>
    <dgm:pt modelId="{DBD7841F-A6D4-4F1D-9A5A-2BE4EB219CED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Texto Instructivo</a:t>
          </a:r>
        </a:p>
      </dgm:t>
    </dgm:pt>
    <dgm:pt modelId="{4019E34A-866C-40CA-8B00-6C84711B3B9B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Noticia</a:t>
          </a:r>
          <a:endParaRPr lang="es-CL" sz="1800" dirty="0">
            <a:latin typeface="Bahnschrift" panose="020B0502040204020203" pitchFamily="34" charset="0"/>
          </a:endParaRPr>
        </a:p>
      </dgm:t>
    </dgm:pt>
    <dgm:pt modelId="{7FAA9B88-3F5A-4E51-9868-5BE0B4BF6869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20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TEXTOS NO LITERARIOS</a:t>
          </a:r>
          <a:endParaRPr lang="es-CL" sz="2000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5D670-083F-4F77-8E28-4486A098D6DE}" type="sibTrans" cxnId="{6B3DA9E8-9A9E-4AE8-A068-80C637FA0593}">
      <dgm:prSet/>
      <dgm:spPr/>
      <dgm:t>
        <a:bodyPr/>
        <a:lstStyle/>
        <a:p>
          <a:endParaRPr lang="es-CL"/>
        </a:p>
      </dgm:t>
    </dgm:pt>
    <dgm:pt modelId="{2ED2BD03-6FC2-4173-8F7D-B49785325FF2}" type="parTrans" cxnId="{6B3DA9E8-9A9E-4AE8-A068-80C637FA0593}">
      <dgm:prSet/>
      <dgm:spPr/>
      <dgm:t>
        <a:bodyPr/>
        <a:lstStyle/>
        <a:p>
          <a:endParaRPr lang="es-CL"/>
        </a:p>
      </dgm:t>
    </dgm:pt>
    <dgm:pt modelId="{ACB42192-F212-4A4D-B0D2-6916A6558D41}" type="sibTrans" cxnId="{5A15102B-A03D-4114-AAFD-B88703510DF9}">
      <dgm:prSet/>
      <dgm:spPr/>
      <dgm:t>
        <a:bodyPr/>
        <a:lstStyle/>
        <a:p>
          <a:endParaRPr lang="es-CL"/>
        </a:p>
      </dgm:t>
    </dgm:pt>
    <dgm:pt modelId="{259B758C-8BD4-471F-8FCF-2873D9806BC9}" type="parTrans" cxnId="{5A15102B-A03D-4114-AAFD-B88703510DF9}">
      <dgm:prSet/>
      <dgm:spPr/>
      <dgm:t>
        <a:bodyPr/>
        <a:lstStyle/>
        <a:p>
          <a:endParaRPr lang="es-CL"/>
        </a:p>
      </dgm:t>
    </dgm:pt>
    <dgm:pt modelId="{EF861BA0-2386-4828-AC96-1A2A4519BF97}" type="sibTrans" cxnId="{B7949B97-916A-426E-9D6C-7E4924D2F36D}">
      <dgm:prSet/>
      <dgm:spPr/>
      <dgm:t>
        <a:bodyPr/>
        <a:lstStyle/>
        <a:p>
          <a:endParaRPr lang="es-CL"/>
        </a:p>
      </dgm:t>
    </dgm:pt>
    <dgm:pt modelId="{86713F72-FB6E-4DDB-885A-67E0B8CDEAD4}" type="parTrans" cxnId="{B7949B97-916A-426E-9D6C-7E4924D2F36D}">
      <dgm:prSet/>
      <dgm:spPr/>
      <dgm:t>
        <a:bodyPr/>
        <a:lstStyle/>
        <a:p>
          <a:endParaRPr lang="es-CL"/>
        </a:p>
      </dgm:t>
    </dgm:pt>
    <dgm:pt modelId="{F2A176AE-B9A4-4D0D-8F05-8D77EB3F7552}" type="sibTrans" cxnId="{A89A88C5-9007-46C7-9678-9CCF43AFF27C}">
      <dgm:prSet/>
      <dgm:spPr/>
      <dgm:t>
        <a:bodyPr/>
        <a:lstStyle/>
        <a:p>
          <a:endParaRPr lang="es-CL"/>
        </a:p>
      </dgm:t>
    </dgm:pt>
    <dgm:pt modelId="{3ABC5D52-DB79-4B7E-AA84-AE05D9913433}" type="parTrans" cxnId="{A89A88C5-9007-46C7-9678-9CCF43AFF27C}">
      <dgm:prSet/>
      <dgm:spPr/>
      <dgm:t>
        <a:bodyPr/>
        <a:lstStyle/>
        <a:p>
          <a:endParaRPr lang="es-CL"/>
        </a:p>
      </dgm:t>
    </dgm:pt>
    <dgm:pt modelId="{E2D28C5E-0E9F-4D61-B120-8F0FE2F67822}" type="sibTrans" cxnId="{56DD5022-E59A-4DE9-B5D0-33992B0B3144}">
      <dgm:prSet/>
      <dgm:spPr/>
      <dgm:t>
        <a:bodyPr/>
        <a:lstStyle/>
        <a:p>
          <a:endParaRPr lang="es-CL"/>
        </a:p>
      </dgm:t>
    </dgm:pt>
    <dgm:pt modelId="{13079885-F0AC-4EB7-B576-D90CF4FBFCD5}" type="parTrans" cxnId="{56DD5022-E59A-4DE9-B5D0-33992B0B3144}">
      <dgm:prSet/>
      <dgm:spPr/>
      <dgm:t>
        <a:bodyPr/>
        <a:lstStyle/>
        <a:p>
          <a:endParaRPr lang="es-CL"/>
        </a:p>
      </dgm:t>
    </dgm:pt>
    <dgm:pt modelId="{689B24D3-8B85-43F8-AF9F-CF559D1A790C}" type="sibTrans" cxnId="{DEE7836B-782C-4F99-904E-508DEBBE884E}">
      <dgm:prSet/>
      <dgm:spPr/>
      <dgm:t>
        <a:bodyPr/>
        <a:lstStyle/>
        <a:p>
          <a:endParaRPr lang="es-CL"/>
        </a:p>
      </dgm:t>
    </dgm:pt>
    <dgm:pt modelId="{64448559-7FC9-4804-B7AE-75A671AE7BBA}" type="parTrans" cxnId="{DEE7836B-782C-4F99-904E-508DEBBE884E}">
      <dgm:prSet/>
      <dgm:spPr/>
      <dgm:t>
        <a:bodyPr/>
        <a:lstStyle/>
        <a:p>
          <a:endParaRPr lang="es-CL"/>
        </a:p>
      </dgm:t>
    </dgm:pt>
    <dgm:pt modelId="{FC4674F1-2C3D-4D41-B061-95D083A498C0}" type="sibTrans" cxnId="{0380B1D6-CE99-41B8-8E2D-A2148B95E640}">
      <dgm:prSet/>
      <dgm:spPr/>
      <dgm:t>
        <a:bodyPr/>
        <a:lstStyle/>
        <a:p>
          <a:endParaRPr lang="es-CL"/>
        </a:p>
      </dgm:t>
    </dgm:pt>
    <dgm:pt modelId="{BF039FF8-8623-4E17-90C4-9AABB25A9A58}" type="parTrans" cxnId="{0380B1D6-CE99-41B8-8E2D-A2148B95E640}">
      <dgm:prSet/>
      <dgm:spPr/>
      <dgm:t>
        <a:bodyPr/>
        <a:lstStyle/>
        <a:p>
          <a:endParaRPr lang="es-CL"/>
        </a:p>
      </dgm:t>
    </dgm:pt>
    <dgm:pt modelId="{FBF90255-A4F1-4413-8A5F-338154035F62}" type="sibTrans" cxnId="{AFAE2AE8-8D73-4367-B023-C3257234CE54}">
      <dgm:prSet/>
      <dgm:spPr/>
      <dgm:t>
        <a:bodyPr/>
        <a:lstStyle/>
        <a:p>
          <a:endParaRPr lang="es-CL"/>
        </a:p>
      </dgm:t>
    </dgm:pt>
    <dgm:pt modelId="{7DA5CBD5-DC01-4231-B257-0D9A5C5F0D10}" type="parTrans" cxnId="{AFAE2AE8-8D73-4367-B023-C3257234CE54}">
      <dgm:prSet/>
      <dgm:spPr/>
      <dgm:t>
        <a:bodyPr/>
        <a:lstStyle/>
        <a:p>
          <a:endParaRPr lang="es-CL"/>
        </a:p>
      </dgm:t>
    </dgm:pt>
    <dgm:pt modelId="{6136D707-DCBE-41C3-AB9E-BF9B2B2A4E2E}" type="pres">
      <dgm:prSet presAssocID="{7B832476-3C8E-455E-AED3-1C5FFE4049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098BEC6-C921-4500-B814-0FDDF3265B49}" type="pres">
      <dgm:prSet presAssocID="{7FAA9B88-3F5A-4E51-9868-5BE0B4BF6869}" presName="centerShape" presStyleLbl="node0" presStyleIdx="0" presStyleCnt="1" custScaleX="193495" custScaleY="142497"/>
      <dgm:spPr/>
      <dgm:t>
        <a:bodyPr/>
        <a:lstStyle/>
        <a:p>
          <a:endParaRPr lang="es-CL"/>
        </a:p>
      </dgm:t>
    </dgm:pt>
    <dgm:pt modelId="{FFA334C8-E2B2-4F45-B45E-74515485FAC3}" type="pres">
      <dgm:prSet presAssocID="{7DA5CBD5-DC01-4231-B257-0D9A5C5F0D10}" presName="parTrans" presStyleLbl="sibTrans2D1" presStyleIdx="0" presStyleCnt="7"/>
      <dgm:spPr/>
      <dgm:t>
        <a:bodyPr/>
        <a:lstStyle/>
        <a:p>
          <a:endParaRPr lang="es-CL"/>
        </a:p>
      </dgm:t>
    </dgm:pt>
    <dgm:pt modelId="{5FF59B7B-51A1-4C14-98E8-CEFC11392FB5}" type="pres">
      <dgm:prSet presAssocID="{7DA5CBD5-DC01-4231-B257-0D9A5C5F0D10}" presName="connectorText" presStyleLbl="sibTrans2D1" presStyleIdx="0" presStyleCnt="7"/>
      <dgm:spPr/>
      <dgm:t>
        <a:bodyPr/>
        <a:lstStyle/>
        <a:p>
          <a:endParaRPr lang="es-CL"/>
        </a:p>
      </dgm:t>
    </dgm:pt>
    <dgm:pt modelId="{6300D4C5-E935-4FB4-83C2-3F03B5FF7C75}" type="pres">
      <dgm:prSet presAssocID="{4019E34A-866C-40CA-8B00-6C84711B3B9B}" presName="node" presStyleLbl="node1" presStyleIdx="0" presStyleCnt="7" custScaleX="11588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337354-B680-40D4-931F-B943B0B3F96A}" type="pres">
      <dgm:prSet presAssocID="{BF039FF8-8623-4E17-90C4-9AABB25A9A58}" presName="parTrans" presStyleLbl="sibTrans2D1" presStyleIdx="1" presStyleCnt="7"/>
      <dgm:spPr/>
      <dgm:t>
        <a:bodyPr/>
        <a:lstStyle/>
        <a:p>
          <a:endParaRPr lang="es-CL"/>
        </a:p>
      </dgm:t>
    </dgm:pt>
    <dgm:pt modelId="{73B886D0-E630-41A8-8542-6DD22291CC83}" type="pres">
      <dgm:prSet presAssocID="{BF039FF8-8623-4E17-90C4-9AABB25A9A58}" presName="connectorText" presStyleLbl="sibTrans2D1" presStyleIdx="1" presStyleCnt="7"/>
      <dgm:spPr/>
      <dgm:t>
        <a:bodyPr/>
        <a:lstStyle/>
        <a:p>
          <a:endParaRPr lang="es-CL"/>
        </a:p>
      </dgm:t>
    </dgm:pt>
    <dgm:pt modelId="{987937EC-2E05-497A-BEF8-155BBC89D7D8}" type="pres">
      <dgm:prSet presAssocID="{DBD7841F-A6D4-4F1D-9A5A-2BE4EB219CED}" presName="node" presStyleLbl="node1" presStyleIdx="1" presStyleCnt="7" custScaleX="121145" custRadScaleRad="113718" custRadScaleInc="-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DE42B0-848B-4CA9-A4B2-44E6CFD70477}" type="pres">
      <dgm:prSet presAssocID="{64448559-7FC9-4804-B7AE-75A671AE7BBA}" presName="parTrans" presStyleLbl="sibTrans2D1" presStyleIdx="2" presStyleCnt="7"/>
      <dgm:spPr/>
      <dgm:t>
        <a:bodyPr/>
        <a:lstStyle/>
        <a:p>
          <a:endParaRPr lang="es-CL"/>
        </a:p>
      </dgm:t>
    </dgm:pt>
    <dgm:pt modelId="{E2206D70-A165-4764-A9C5-7B370CE963CE}" type="pres">
      <dgm:prSet presAssocID="{64448559-7FC9-4804-B7AE-75A671AE7BBA}" presName="connectorText" presStyleLbl="sibTrans2D1" presStyleIdx="2" presStyleCnt="7"/>
      <dgm:spPr/>
      <dgm:t>
        <a:bodyPr/>
        <a:lstStyle/>
        <a:p>
          <a:endParaRPr lang="es-CL"/>
        </a:p>
      </dgm:t>
    </dgm:pt>
    <dgm:pt modelId="{49B5DC17-4EA0-438F-AEB2-7ABE5A1D3F65}" type="pres">
      <dgm:prSet presAssocID="{22A95541-68F3-453C-9F42-9CA3F165CCD7}" presName="node" presStyleLbl="node1" presStyleIdx="2" presStyleCnt="7" custScaleX="128603" custRadScaleRad="116678" custRadScaleInc="-39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ACEC8F-F809-4488-8588-2AAE20C7D3AA}" type="pres">
      <dgm:prSet presAssocID="{13079885-F0AC-4EB7-B576-D90CF4FBFCD5}" presName="parTrans" presStyleLbl="sibTrans2D1" presStyleIdx="3" presStyleCnt="7"/>
      <dgm:spPr/>
      <dgm:t>
        <a:bodyPr/>
        <a:lstStyle/>
        <a:p>
          <a:endParaRPr lang="es-CL"/>
        </a:p>
      </dgm:t>
    </dgm:pt>
    <dgm:pt modelId="{A19FF588-CEB5-4702-AC83-0191E80D81C3}" type="pres">
      <dgm:prSet presAssocID="{13079885-F0AC-4EB7-B576-D90CF4FBFCD5}" presName="connectorText" presStyleLbl="sibTrans2D1" presStyleIdx="3" presStyleCnt="7"/>
      <dgm:spPr/>
      <dgm:t>
        <a:bodyPr/>
        <a:lstStyle/>
        <a:p>
          <a:endParaRPr lang="es-CL"/>
        </a:p>
      </dgm:t>
    </dgm:pt>
    <dgm:pt modelId="{38C40DA5-3B61-4013-8E0B-51B640514619}" type="pres">
      <dgm:prSet presAssocID="{36DAD6F2-3A05-4386-B1A5-6ED3F810570A}" presName="node" presStyleLbl="node1" presStyleIdx="3" presStyleCnt="7" custScaleX="130909" custRadScaleRad="106919" custRadScaleInc="-558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D1BC1F0-C398-47E6-AC06-68015115E743}" type="pres">
      <dgm:prSet presAssocID="{3ABC5D52-DB79-4B7E-AA84-AE05D9913433}" presName="parTrans" presStyleLbl="sibTrans2D1" presStyleIdx="4" presStyleCnt="7"/>
      <dgm:spPr/>
      <dgm:t>
        <a:bodyPr/>
        <a:lstStyle/>
        <a:p>
          <a:endParaRPr lang="es-CL"/>
        </a:p>
      </dgm:t>
    </dgm:pt>
    <dgm:pt modelId="{CE44F811-75ED-4B89-93DA-9438D9C2A78B}" type="pres">
      <dgm:prSet presAssocID="{3ABC5D52-DB79-4B7E-AA84-AE05D9913433}" presName="connectorText" presStyleLbl="sibTrans2D1" presStyleIdx="4" presStyleCnt="7"/>
      <dgm:spPr/>
      <dgm:t>
        <a:bodyPr/>
        <a:lstStyle/>
        <a:p>
          <a:endParaRPr lang="es-CL"/>
        </a:p>
      </dgm:t>
    </dgm:pt>
    <dgm:pt modelId="{C00A8E18-2D63-4E8B-85B0-44F0E650CD70}" type="pres">
      <dgm:prSet presAssocID="{A1A52FBC-F8C0-430B-9AA6-2C642670E7D3}" presName="node" presStyleLbl="node1" presStyleIdx="4" presStyleCnt="7" custScaleX="122716" custScaleY="109295" custRadScaleRad="110547" custRadScaleInc="30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C6AC6B-E8D2-4CB0-9F11-4FF69F73EF19}" type="pres">
      <dgm:prSet presAssocID="{86713F72-FB6E-4DDB-885A-67E0B8CDEAD4}" presName="parTrans" presStyleLbl="sibTrans2D1" presStyleIdx="5" presStyleCnt="7"/>
      <dgm:spPr/>
      <dgm:t>
        <a:bodyPr/>
        <a:lstStyle/>
        <a:p>
          <a:endParaRPr lang="es-CL"/>
        </a:p>
      </dgm:t>
    </dgm:pt>
    <dgm:pt modelId="{DE1882FD-0274-477C-8400-6EA8DB78F071}" type="pres">
      <dgm:prSet presAssocID="{86713F72-FB6E-4DDB-885A-67E0B8CDEAD4}" presName="connectorText" presStyleLbl="sibTrans2D1" presStyleIdx="5" presStyleCnt="7"/>
      <dgm:spPr/>
      <dgm:t>
        <a:bodyPr/>
        <a:lstStyle/>
        <a:p>
          <a:endParaRPr lang="es-CL"/>
        </a:p>
      </dgm:t>
    </dgm:pt>
    <dgm:pt modelId="{D28E765F-E618-4D6E-AA55-FB1A9375A3CF}" type="pres">
      <dgm:prSet presAssocID="{45C636DD-A8EF-4F0E-88E3-386D5ABFBD5F}" presName="node" presStyleLbl="node1" presStyleIdx="5" presStyleCnt="7" custScaleX="119423" custScaleY="110507" custRadScaleRad="116627" custRadScaleInc="-35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A168C6-7F2A-4581-A72D-23EF39610AFC}" type="pres">
      <dgm:prSet presAssocID="{259B758C-8BD4-471F-8FCF-2873D9806BC9}" presName="parTrans" presStyleLbl="sibTrans2D1" presStyleIdx="6" presStyleCnt="7"/>
      <dgm:spPr/>
      <dgm:t>
        <a:bodyPr/>
        <a:lstStyle/>
        <a:p>
          <a:endParaRPr lang="es-CL"/>
        </a:p>
      </dgm:t>
    </dgm:pt>
    <dgm:pt modelId="{1C5124CD-33AC-4327-8516-74A1E486CBAC}" type="pres">
      <dgm:prSet presAssocID="{259B758C-8BD4-471F-8FCF-2873D9806BC9}" presName="connectorText" presStyleLbl="sibTrans2D1" presStyleIdx="6" presStyleCnt="7"/>
      <dgm:spPr/>
      <dgm:t>
        <a:bodyPr/>
        <a:lstStyle/>
        <a:p>
          <a:endParaRPr lang="es-CL"/>
        </a:p>
      </dgm:t>
    </dgm:pt>
    <dgm:pt modelId="{28FD07AB-5826-4D2C-ACAA-8DF4856F8B20}" type="pres">
      <dgm:prSet presAssocID="{BEA1D2DE-9408-4C7F-BFDE-CB058A046A99}" presName="node" presStyleLbl="node1" presStyleIdx="6" presStyleCnt="7" custScaleX="1204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FAE2AE8-8D73-4367-B023-C3257234CE54}" srcId="{7FAA9B88-3F5A-4E51-9868-5BE0B4BF6869}" destId="{4019E34A-866C-40CA-8B00-6C84711B3B9B}" srcOrd="0" destOrd="0" parTransId="{7DA5CBD5-DC01-4231-B257-0D9A5C5F0D10}" sibTransId="{FBF90255-A4F1-4413-8A5F-338154035F62}"/>
    <dgm:cxn modelId="{5F495CB9-0276-4E27-90AB-019D6F7FBE7D}" type="presOf" srcId="{3ABC5D52-DB79-4B7E-AA84-AE05D9913433}" destId="{4D1BC1F0-C398-47E6-AC06-68015115E743}" srcOrd="0" destOrd="0" presId="urn:microsoft.com/office/officeart/2005/8/layout/radial5"/>
    <dgm:cxn modelId="{68A131BA-23F5-4BD1-9C34-3F18891C2B8A}" type="presOf" srcId="{86713F72-FB6E-4DDB-885A-67E0B8CDEAD4}" destId="{D2C6AC6B-E8D2-4CB0-9F11-4FF69F73EF19}" srcOrd="0" destOrd="0" presId="urn:microsoft.com/office/officeart/2005/8/layout/radial5"/>
    <dgm:cxn modelId="{0380B1D6-CE99-41B8-8E2D-A2148B95E640}" srcId="{7FAA9B88-3F5A-4E51-9868-5BE0B4BF6869}" destId="{DBD7841F-A6D4-4F1D-9A5A-2BE4EB219CED}" srcOrd="1" destOrd="0" parTransId="{BF039FF8-8623-4E17-90C4-9AABB25A9A58}" sibTransId="{FC4674F1-2C3D-4D41-B061-95D083A498C0}"/>
    <dgm:cxn modelId="{FF2B1DAC-A01B-4BEC-AEE6-575056ABA77F}" type="presOf" srcId="{DBD7841F-A6D4-4F1D-9A5A-2BE4EB219CED}" destId="{987937EC-2E05-497A-BEF8-155BBC89D7D8}" srcOrd="0" destOrd="0" presId="urn:microsoft.com/office/officeart/2005/8/layout/radial5"/>
    <dgm:cxn modelId="{D1422705-67DB-4549-806C-E954E6610E2C}" type="presOf" srcId="{BEA1D2DE-9408-4C7F-BFDE-CB058A046A99}" destId="{28FD07AB-5826-4D2C-ACAA-8DF4856F8B20}" srcOrd="0" destOrd="0" presId="urn:microsoft.com/office/officeart/2005/8/layout/radial5"/>
    <dgm:cxn modelId="{8CB02596-57F5-4430-98BF-491B5EA8AEDD}" type="presOf" srcId="{7FAA9B88-3F5A-4E51-9868-5BE0B4BF6869}" destId="{F098BEC6-C921-4500-B814-0FDDF3265B49}" srcOrd="0" destOrd="0" presId="urn:microsoft.com/office/officeart/2005/8/layout/radial5"/>
    <dgm:cxn modelId="{EF3EA996-F07A-4667-AF11-EF0467FE670D}" type="presOf" srcId="{13079885-F0AC-4EB7-B576-D90CF4FBFCD5}" destId="{A19FF588-CEB5-4702-AC83-0191E80D81C3}" srcOrd="1" destOrd="0" presId="urn:microsoft.com/office/officeart/2005/8/layout/radial5"/>
    <dgm:cxn modelId="{7DD56A95-95C5-42C5-AFDD-1473803A16EB}" type="presOf" srcId="{7B832476-3C8E-455E-AED3-1C5FFE40497C}" destId="{6136D707-DCBE-41C3-AB9E-BF9B2B2A4E2E}" srcOrd="0" destOrd="0" presId="urn:microsoft.com/office/officeart/2005/8/layout/radial5"/>
    <dgm:cxn modelId="{F773BBB3-89B6-4D93-810B-E4C6468E50B9}" type="presOf" srcId="{64448559-7FC9-4804-B7AE-75A671AE7BBA}" destId="{E2206D70-A165-4764-A9C5-7B370CE963CE}" srcOrd="1" destOrd="0" presId="urn:microsoft.com/office/officeart/2005/8/layout/radial5"/>
    <dgm:cxn modelId="{ED767F45-4C2C-41AF-82E9-2366941E34F3}" type="presOf" srcId="{45C636DD-A8EF-4F0E-88E3-386D5ABFBD5F}" destId="{D28E765F-E618-4D6E-AA55-FB1A9375A3CF}" srcOrd="0" destOrd="0" presId="urn:microsoft.com/office/officeart/2005/8/layout/radial5"/>
    <dgm:cxn modelId="{0A182924-D947-4590-B820-909009B84DD4}" type="presOf" srcId="{A1A52FBC-F8C0-430B-9AA6-2C642670E7D3}" destId="{C00A8E18-2D63-4E8B-85B0-44F0E650CD70}" srcOrd="0" destOrd="0" presId="urn:microsoft.com/office/officeart/2005/8/layout/radial5"/>
    <dgm:cxn modelId="{56DD5022-E59A-4DE9-B5D0-33992B0B3144}" srcId="{7FAA9B88-3F5A-4E51-9868-5BE0B4BF6869}" destId="{36DAD6F2-3A05-4386-B1A5-6ED3F810570A}" srcOrd="3" destOrd="0" parTransId="{13079885-F0AC-4EB7-B576-D90CF4FBFCD5}" sibTransId="{E2D28C5E-0E9F-4D61-B120-8F0FE2F67822}"/>
    <dgm:cxn modelId="{6A5AE330-EFF2-4E48-AB67-83A8A55C006D}" type="presOf" srcId="{22A95541-68F3-453C-9F42-9CA3F165CCD7}" destId="{49B5DC17-4EA0-438F-AEB2-7ABE5A1D3F65}" srcOrd="0" destOrd="0" presId="urn:microsoft.com/office/officeart/2005/8/layout/radial5"/>
    <dgm:cxn modelId="{BF145365-A2A2-4839-81C2-C9B677DB69C6}" type="presOf" srcId="{BF039FF8-8623-4E17-90C4-9AABB25A9A58}" destId="{DA337354-B680-40D4-931F-B943B0B3F96A}" srcOrd="0" destOrd="0" presId="urn:microsoft.com/office/officeart/2005/8/layout/radial5"/>
    <dgm:cxn modelId="{13E7406D-3F1D-44AC-B190-961198B34A6E}" type="presOf" srcId="{BF039FF8-8623-4E17-90C4-9AABB25A9A58}" destId="{73B886D0-E630-41A8-8542-6DD22291CC83}" srcOrd="1" destOrd="0" presId="urn:microsoft.com/office/officeart/2005/8/layout/radial5"/>
    <dgm:cxn modelId="{C245066E-5AA2-402D-A76B-2990046C6EC5}" type="presOf" srcId="{259B758C-8BD4-471F-8FCF-2873D9806BC9}" destId="{1C5124CD-33AC-4327-8516-74A1E486CBAC}" srcOrd="1" destOrd="0" presId="urn:microsoft.com/office/officeart/2005/8/layout/radial5"/>
    <dgm:cxn modelId="{6B3DA9E8-9A9E-4AE8-A068-80C637FA0593}" srcId="{7B832476-3C8E-455E-AED3-1C5FFE40497C}" destId="{7FAA9B88-3F5A-4E51-9868-5BE0B4BF6869}" srcOrd="0" destOrd="0" parTransId="{2ED2BD03-6FC2-4173-8F7D-B49785325FF2}" sibTransId="{2BC5D670-083F-4F77-8E28-4486A098D6DE}"/>
    <dgm:cxn modelId="{68AF6625-431F-40BC-95A0-5A4820E521E8}" type="presOf" srcId="{86713F72-FB6E-4DDB-885A-67E0B8CDEAD4}" destId="{DE1882FD-0274-477C-8400-6EA8DB78F071}" srcOrd="1" destOrd="0" presId="urn:microsoft.com/office/officeart/2005/8/layout/radial5"/>
    <dgm:cxn modelId="{5A15102B-A03D-4114-AAFD-B88703510DF9}" srcId="{7FAA9B88-3F5A-4E51-9868-5BE0B4BF6869}" destId="{BEA1D2DE-9408-4C7F-BFDE-CB058A046A99}" srcOrd="6" destOrd="0" parTransId="{259B758C-8BD4-471F-8FCF-2873D9806BC9}" sibTransId="{ACB42192-F212-4A4D-B0D2-6916A6558D41}"/>
    <dgm:cxn modelId="{8C899FA1-6143-4F38-8F02-FC1BB9C8F659}" type="presOf" srcId="{7DA5CBD5-DC01-4231-B257-0D9A5C5F0D10}" destId="{FFA334C8-E2B2-4F45-B45E-74515485FAC3}" srcOrd="0" destOrd="0" presId="urn:microsoft.com/office/officeart/2005/8/layout/radial5"/>
    <dgm:cxn modelId="{119F06F7-ABE1-4094-933D-65D2F22FA092}" type="presOf" srcId="{3ABC5D52-DB79-4B7E-AA84-AE05D9913433}" destId="{CE44F811-75ED-4B89-93DA-9438D9C2A78B}" srcOrd="1" destOrd="0" presId="urn:microsoft.com/office/officeart/2005/8/layout/radial5"/>
    <dgm:cxn modelId="{ABD2BC5D-BDD3-41A7-95F7-917C63FEC909}" type="presOf" srcId="{259B758C-8BD4-471F-8FCF-2873D9806BC9}" destId="{63A168C6-7F2A-4581-A72D-23EF39610AFC}" srcOrd="0" destOrd="0" presId="urn:microsoft.com/office/officeart/2005/8/layout/radial5"/>
    <dgm:cxn modelId="{5D3AF8DD-2FCA-4108-89A4-9D55E673D2F1}" type="presOf" srcId="{7DA5CBD5-DC01-4231-B257-0D9A5C5F0D10}" destId="{5FF59B7B-51A1-4C14-98E8-CEFC11392FB5}" srcOrd="1" destOrd="0" presId="urn:microsoft.com/office/officeart/2005/8/layout/radial5"/>
    <dgm:cxn modelId="{B7949B97-916A-426E-9D6C-7E4924D2F36D}" srcId="{7FAA9B88-3F5A-4E51-9868-5BE0B4BF6869}" destId="{45C636DD-A8EF-4F0E-88E3-386D5ABFBD5F}" srcOrd="5" destOrd="0" parTransId="{86713F72-FB6E-4DDB-885A-67E0B8CDEAD4}" sibTransId="{EF861BA0-2386-4828-AC96-1A2A4519BF97}"/>
    <dgm:cxn modelId="{B9499563-33A2-47CA-B879-52A1C8643DC5}" type="presOf" srcId="{4019E34A-866C-40CA-8B00-6C84711B3B9B}" destId="{6300D4C5-E935-4FB4-83C2-3F03B5FF7C75}" srcOrd="0" destOrd="0" presId="urn:microsoft.com/office/officeart/2005/8/layout/radial5"/>
    <dgm:cxn modelId="{0EA502E8-B7B6-4DE4-9E56-AD5B584FBF6A}" type="presOf" srcId="{13079885-F0AC-4EB7-B576-D90CF4FBFCD5}" destId="{DBACEC8F-F809-4488-8588-2AAE20C7D3AA}" srcOrd="0" destOrd="0" presId="urn:microsoft.com/office/officeart/2005/8/layout/radial5"/>
    <dgm:cxn modelId="{A89A88C5-9007-46C7-9678-9CCF43AFF27C}" srcId="{7FAA9B88-3F5A-4E51-9868-5BE0B4BF6869}" destId="{A1A52FBC-F8C0-430B-9AA6-2C642670E7D3}" srcOrd="4" destOrd="0" parTransId="{3ABC5D52-DB79-4B7E-AA84-AE05D9913433}" sibTransId="{F2A176AE-B9A4-4D0D-8F05-8D77EB3F7552}"/>
    <dgm:cxn modelId="{61F710B6-2F7A-4E16-91FC-5D952ADCFDDE}" type="presOf" srcId="{64448559-7FC9-4804-B7AE-75A671AE7BBA}" destId="{02DE42B0-848B-4CA9-A4B2-44E6CFD70477}" srcOrd="0" destOrd="0" presId="urn:microsoft.com/office/officeart/2005/8/layout/radial5"/>
    <dgm:cxn modelId="{DEE7836B-782C-4F99-904E-508DEBBE884E}" srcId="{7FAA9B88-3F5A-4E51-9868-5BE0B4BF6869}" destId="{22A95541-68F3-453C-9F42-9CA3F165CCD7}" srcOrd="2" destOrd="0" parTransId="{64448559-7FC9-4804-B7AE-75A671AE7BBA}" sibTransId="{689B24D3-8B85-43F8-AF9F-CF559D1A790C}"/>
    <dgm:cxn modelId="{78EF1509-1905-4861-A610-B85A15BD881D}" type="presOf" srcId="{36DAD6F2-3A05-4386-B1A5-6ED3F810570A}" destId="{38C40DA5-3B61-4013-8E0B-51B640514619}" srcOrd="0" destOrd="0" presId="urn:microsoft.com/office/officeart/2005/8/layout/radial5"/>
    <dgm:cxn modelId="{1CC79DC6-C073-4F08-9AAA-6128558D5B81}" type="presParOf" srcId="{6136D707-DCBE-41C3-AB9E-BF9B2B2A4E2E}" destId="{F098BEC6-C921-4500-B814-0FDDF3265B49}" srcOrd="0" destOrd="0" presId="urn:microsoft.com/office/officeart/2005/8/layout/radial5"/>
    <dgm:cxn modelId="{3C4E5D46-2020-41F2-9B3C-5EA39EECC1A7}" type="presParOf" srcId="{6136D707-DCBE-41C3-AB9E-BF9B2B2A4E2E}" destId="{FFA334C8-E2B2-4F45-B45E-74515485FAC3}" srcOrd="1" destOrd="0" presId="urn:microsoft.com/office/officeart/2005/8/layout/radial5"/>
    <dgm:cxn modelId="{AFA67A34-1DAA-452B-A3E0-379028BE85B8}" type="presParOf" srcId="{FFA334C8-E2B2-4F45-B45E-74515485FAC3}" destId="{5FF59B7B-51A1-4C14-98E8-CEFC11392FB5}" srcOrd="0" destOrd="0" presId="urn:microsoft.com/office/officeart/2005/8/layout/radial5"/>
    <dgm:cxn modelId="{CE9353D7-CBA1-466D-80F2-76972F9AFAE7}" type="presParOf" srcId="{6136D707-DCBE-41C3-AB9E-BF9B2B2A4E2E}" destId="{6300D4C5-E935-4FB4-83C2-3F03B5FF7C75}" srcOrd="2" destOrd="0" presId="urn:microsoft.com/office/officeart/2005/8/layout/radial5"/>
    <dgm:cxn modelId="{61A1C75A-206D-41B5-9C37-FBEAA9A28FA9}" type="presParOf" srcId="{6136D707-DCBE-41C3-AB9E-BF9B2B2A4E2E}" destId="{DA337354-B680-40D4-931F-B943B0B3F96A}" srcOrd="3" destOrd="0" presId="urn:microsoft.com/office/officeart/2005/8/layout/radial5"/>
    <dgm:cxn modelId="{A0A0BBA0-05F2-4529-9670-64EDD1EC45AD}" type="presParOf" srcId="{DA337354-B680-40D4-931F-B943B0B3F96A}" destId="{73B886D0-E630-41A8-8542-6DD22291CC83}" srcOrd="0" destOrd="0" presId="urn:microsoft.com/office/officeart/2005/8/layout/radial5"/>
    <dgm:cxn modelId="{E3FCC607-AB52-4769-B456-E0EFD6E8E733}" type="presParOf" srcId="{6136D707-DCBE-41C3-AB9E-BF9B2B2A4E2E}" destId="{987937EC-2E05-497A-BEF8-155BBC89D7D8}" srcOrd="4" destOrd="0" presId="urn:microsoft.com/office/officeart/2005/8/layout/radial5"/>
    <dgm:cxn modelId="{C6FCA0E2-FEE9-4C4E-A1FA-4120BB5547FC}" type="presParOf" srcId="{6136D707-DCBE-41C3-AB9E-BF9B2B2A4E2E}" destId="{02DE42B0-848B-4CA9-A4B2-44E6CFD70477}" srcOrd="5" destOrd="0" presId="urn:microsoft.com/office/officeart/2005/8/layout/radial5"/>
    <dgm:cxn modelId="{5338D610-65EB-4897-A25D-BB003BFD0E61}" type="presParOf" srcId="{02DE42B0-848B-4CA9-A4B2-44E6CFD70477}" destId="{E2206D70-A165-4764-A9C5-7B370CE963CE}" srcOrd="0" destOrd="0" presId="urn:microsoft.com/office/officeart/2005/8/layout/radial5"/>
    <dgm:cxn modelId="{3AEF00FC-570B-4703-9DA6-63F362DEF0BC}" type="presParOf" srcId="{6136D707-DCBE-41C3-AB9E-BF9B2B2A4E2E}" destId="{49B5DC17-4EA0-438F-AEB2-7ABE5A1D3F65}" srcOrd="6" destOrd="0" presId="urn:microsoft.com/office/officeart/2005/8/layout/radial5"/>
    <dgm:cxn modelId="{9A165A2F-5978-498A-84B9-D5A50D5F464B}" type="presParOf" srcId="{6136D707-DCBE-41C3-AB9E-BF9B2B2A4E2E}" destId="{DBACEC8F-F809-4488-8588-2AAE20C7D3AA}" srcOrd="7" destOrd="0" presId="urn:microsoft.com/office/officeart/2005/8/layout/radial5"/>
    <dgm:cxn modelId="{41470C9B-6F4F-41CD-96B4-424787A7234E}" type="presParOf" srcId="{DBACEC8F-F809-4488-8588-2AAE20C7D3AA}" destId="{A19FF588-CEB5-4702-AC83-0191E80D81C3}" srcOrd="0" destOrd="0" presId="urn:microsoft.com/office/officeart/2005/8/layout/radial5"/>
    <dgm:cxn modelId="{1FE1DFE9-4998-4203-8243-024044F7F2FF}" type="presParOf" srcId="{6136D707-DCBE-41C3-AB9E-BF9B2B2A4E2E}" destId="{38C40DA5-3B61-4013-8E0B-51B640514619}" srcOrd="8" destOrd="0" presId="urn:microsoft.com/office/officeart/2005/8/layout/radial5"/>
    <dgm:cxn modelId="{44B8E45C-69D3-426C-8DE3-FC64965A1F61}" type="presParOf" srcId="{6136D707-DCBE-41C3-AB9E-BF9B2B2A4E2E}" destId="{4D1BC1F0-C398-47E6-AC06-68015115E743}" srcOrd="9" destOrd="0" presId="urn:microsoft.com/office/officeart/2005/8/layout/radial5"/>
    <dgm:cxn modelId="{E12A3B32-1099-4EB4-A860-C846CC41F6CB}" type="presParOf" srcId="{4D1BC1F0-C398-47E6-AC06-68015115E743}" destId="{CE44F811-75ED-4B89-93DA-9438D9C2A78B}" srcOrd="0" destOrd="0" presId="urn:microsoft.com/office/officeart/2005/8/layout/radial5"/>
    <dgm:cxn modelId="{6C905CBC-F1FF-4FC4-B295-8F21DDD887F6}" type="presParOf" srcId="{6136D707-DCBE-41C3-AB9E-BF9B2B2A4E2E}" destId="{C00A8E18-2D63-4E8B-85B0-44F0E650CD70}" srcOrd="10" destOrd="0" presId="urn:microsoft.com/office/officeart/2005/8/layout/radial5"/>
    <dgm:cxn modelId="{B75359AC-570A-4675-AD44-384C7A0C903A}" type="presParOf" srcId="{6136D707-DCBE-41C3-AB9E-BF9B2B2A4E2E}" destId="{D2C6AC6B-E8D2-4CB0-9F11-4FF69F73EF19}" srcOrd="11" destOrd="0" presId="urn:microsoft.com/office/officeart/2005/8/layout/radial5"/>
    <dgm:cxn modelId="{2ECF996D-F22C-4CA0-9853-3971A5566E8D}" type="presParOf" srcId="{D2C6AC6B-E8D2-4CB0-9F11-4FF69F73EF19}" destId="{DE1882FD-0274-477C-8400-6EA8DB78F071}" srcOrd="0" destOrd="0" presId="urn:microsoft.com/office/officeart/2005/8/layout/radial5"/>
    <dgm:cxn modelId="{ACDD6D99-4900-400C-ABD1-5053700E294D}" type="presParOf" srcId="{6136D707-DCBE-41C3-AB9E-BF9B2B2A4E2E}" destId="{D28E765F-E618-4D6E-AA55-FB1A9375A3CF}" srcOrd="12" destOrd="0" presId="urn:microsoft.com/office/officeart/2005/8/layout/radial5"/>
    <dgm:cxn modelId="{F56FB488-9E19-46AE-9938-6C855593A647}" type="presParOf" srcId="{6136D707-DCBE-41C3-AB9E-BF9B2B2A4E2E}" destId="{63A168C6-7F2A-4581-A72D-23EF39610AFC}" srcOrd="13" destOrd="0" presId="urn:microsoft.com/office/officeart/2005/8/layout/radial5"/>
    <dgm:cxn modelId="{15CE0371-1A30-43EC-81C4-CA5D4D1C0A3E}" type="presParOf" srcId="{63A168C6-7F2A-4581-A72D-23EF39610AFC}" destId="{1C5124CD-33AC-4327-8516-74A1E486CBAC}" srcOrd="0" destOrd="0" presId="urn:microsoft.com/office/officeart/2005/8/layout/radial5"/>
    <dgm:cxn modelId="{27D482CD-0411-4298-B874-8299DA526A14}" type="presParOf" srcId="{6136D707-DCBE-41C3-AB9E-BF9B2B2A4E2E}" destId="{28FD07AB-5826-4D2C-ACAA-8DF4856F8B20}" srcOrd="14" destOrd="0" presId="urn:microsoft.com/office/officeart/2005/8/layout/radial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A6E13-52BE-4A2F-A731-8B917C5E2A1E}">
      <dsp:nvSpPr>
        <dsp:cNvPr id="0" name=""/>
        <dsp:cNvSpPr/>
      </dsp:nvSpPr>
      <dsp:spPr>
        <a:xfrm>
          <a:off x="0" y="456690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B8743-7A30-4E24-BAB0-AFFBA8CBEECB}">
      <dsp:nvSpPr>
        <dsp:cNvPr id="0" name=""/>
        <dsp:cNvSpPr/>
      </dsp:nvSpPr>
      <dsp:spPr>
        <a:xfrm>
          <a:off x="443975" y="43410"/>
          <a:ext cx="6569212" cy="826560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Su objetivo es </a:t>
          </a:r>
          <a:r>
            <a:rPr lang="es-ES" sz="2400" b="1" i="0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informar, enseñar o instruir</a:t>
          </a:r>
          <a:r>
            <a:rPr lang="es-ES" sz="2400" b="0" i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 al lector sobre un tema concreto.</a:t>
          </a:r>
          <a:endParaRPr lang="es-E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84324" y="83759"/>
        <a:ext cx="6488514" cy="745862"/>
      </dsp:txXfrm>
    </dsp:sp>
    <dsp:sp modelId="{DEE5BEF6-68DF-4D83-958D-E2F440425AFC}">
      <dsp:nvSpPr>
        <dsp:cNvPr id="0" name=""/>
        <dsp:cNvSpPr/>
      </dsp:nvSpPr>
      <dsp:spPr>
        <a:xfrm>
          <a:off x="0" y="1726771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CA239-8237-415E-B958-CF18858C2380}">
      <dsp:nvSpPr>
        <dsp:cNvPr id="0" name=""/>
        <dsp:cNvSpPr/>
      </dsp:nvSpPr>
      <dsp:spPr>
        <a:xfrm>
          <a:off x="406400" y="1313490"/>
          <a:ext cx="6466230" cy="826560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Presenta la información de forma </a:t>
          </a:r>
          <a:r>
            <a:rPr lang="es-ES" sz="2400" b="1" i="0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objetiva, no emite comentarios ni emociones. </a:t>
          </a:r>
          <a:endParaRPr lang="es-E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6749" y="1353839"/>
        <a:ext cx="6385532" cy="745862"/>
      </dsp:txXfrm>
    </dsp:sp>
    <dsp:sp modelId="{CF0F4C9F-7DFC-4890-98B4-6781CC3A1BAD}">
      <dsp:nvSpPr>
        <dsp:cNvPr id="0" name=""/>
        <dsp:cNvSpPr/>
      </dsp:nvSpPr>
      <dsp:spPr>
        <a:xfrm>
          <a:off x="0" y="2996851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73F3E-1108-4E4D-A5D2-46649BB22EFA}">
      <dsp:nvSpPr>
        <dsp:cNvPr id="0" name=""/>
        <dsp:cNvSpPr/>
      </dsp:nvSpPr>
      <dsp:spPr>
        <a:xfrm>
          <a:off x="406400" y="2583571"/>
          <a:ext cx="6441196" cy="826560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Presenta un </a:t>
          </a:r>
          <a:r>
            <a:rPr lang="es-ES" sz="2400" b="1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leguaje y vocabulario formal. </a:t>
          </a:r>
          <a:endParaRPr lang="es-ES" sz="2400" b="1" u="sng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6749" y="2623920"/>
        <a:ext cx="6360498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8BEC6-C921-4500-B814-0FDDF3265B49}">
      <dsp:nvSpPr>
        <dsp:cNvPr id="0" name=""/>
        <dsp:cNvSpPr/>
      </dsp:nvSpPr>
      <dsp:spPr>
        <a:xfrm>
          <a:off x="3461687" y="1834363"/>
          <a:ext cx="2612946" cy="192427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74000"/>
                <a:satMod val="130000"/>
                <a:lumMod val="90000"/>
              </a:schemeClr>
              <a:schemeClr val="accent2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TEXTOS NO LITERARIOS</a:t>
          </a:r>
          <a:endParaRPr lang="es-CL" sz="2000" b="1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4344" y="2116166"/>
        <a:ext cx="1847632" cy="1360666"/>
      </dsp:txXfrm>
    </dsp:sp>
    <dsp:sp modelId="{FFA334C8-E2B2-4F45-B45E-74515485FAC3}">
      <dsp:nvSpPr>
        <dsp:cNvPr id="0" name=""/>
        <dsp:cNvSpPr/>
      </dsp:nvSpPr>
      <dsp:spPr>
        <a:xfrm rot="16200000">
          <a:off x="4648815" y="1348952"/>
          <a:ext cx="238690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4684619" y="1491550"/>
        <a:ext cx="167083" cy="320384"/>
      </dsp:txXfrm>
    </dsp:sp>
    <dsp:sp modelId="{6300D4C5-E935-4FB4-83C2-3F03B5FF7C75}">
      <dsp:nvSpPr>
        <dsp:cNvPr id="0" name=""/>
        <dsp:cNvSpPr/>
      </dsp:nvSpPr>
      <dsp:spPr>
        <a:xfrm>
          <a:off x="3949168" y="-29454"/>
          <a:ext cx="1637985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Noticia</a:t>
          </a:r>
          <a:endParaRPr lang="es-CL" sz="1800" kern="1200" dirty="0">
            <a:latin typeface="Bahnschrift" panose="020B0502040204020203" pitchFamily="34" charset="0"/>
          </a:endParaRPr>
        </a:p>
      </dsp:txBody>
      <dsp:txXfrm>
        <a:off x="4189045" y="177542"/>
        <a:ext cx="1158231" cy="999465"/>
      </dsp:txXfrm>
    </dsp:sp>
    <dsp:sp modelId="{DA337354-B680-40D4-931F-B943B0B3F96A}">
      <dsp:nvSpPr>
        <dsp:cNvPr id="0" name=""/>
        <dsp:cNvSpPr/>
      </dsp:nvSpPr>
      <dsp:spPr>
        <a:xfrm rot="19285298">
          <a:off x="5710187" y="1674774"/>
          <a:ext cx="259031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5718667" y="1805797"/>
        <a:ext cx="181322" cy="320384"/>
      </dsp:txXfrm>
    </dsp:sp>
    <dsp:sp modelId="{987937EC-2E05-497A-BEF8-155BBC89D7D8}">
      <dsp:nvSpPr>
        <dsp:cNvPr id="0" name=""/>
        <dsp:cNvSpPr/>
      </dsp:nvSpPr>
      <dsp:spPr>
        <a:xfrm>
          <a:off x="5795979" y="586969"/>
          <a:ext cx="1712333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Texto Instructivo</a:t>
          </a:r>
        </a:p>
      </dsp:txBody>
      <dsp:txXfrm>
        <a:off x="6046744" y="793965"/>
        <a:ext cx="1210803" cy="999465"/>
      </dsp:txXfrm>
    </dsp:sp>
    <dsp:sp modelId="{02DE42B0-848B-4CA9-A4B2-44E6CFD70477}">
      <dsp:nvSpPr>
        <dsp:cNvPr id="0" name=""/>
        <dsp:cNvSpPr/>
      </dsp:nvSpPr>
      <dsp:spPr>
        <a:xfrm rot="710825">
          <a:off x="6085926" y="2822183"/>
          <a:ext cx="154878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6086421" y="2924208"/>
        <a:ext cx="108415" cy="320384"/>
      </dsp:txXfrm>
    </dsp:sp>
    <dsp:sp modelId="{49B5DC17-4EA0-438F-AEB2-7ABE5A1D3F65}">
      <dsp:nvSpPr>
        <dsp:cNvPr id="0" name=""/>
        <dsp:cNvSpPr/>
      </dsp:nvSpPr>
      <dsp:spPr>
        <a:xfrm>
          <a:off x="6279285" y="2597411"/>
          <a:ext cx="1817749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Afiche Publicitario</a:t>
          </a:r>
          <a:endParaRPr lang="es-CL" sz="1800" kern="1200" dirty="0">
            <a:latin typeface="Bahnschrift" panose="020B0502040204020203" pitchFamily="34" charset="0"/>
          </a:endParaRPr>
        </a:p>
      </dsp:txBody>
      <dsp:txXfrm>
        <a:off x="6545488" y="2804407"/>
        <a:ext cx="1285343" cy="999465"/>
      </dsp:txXfrm>
    </dsp:sp>
    <dsp:sp modelId="{DBACEC8F-F809-4488-8588-2AAE20C7D3AA}">
      <dsp:nvSpPr>
        <dsp:cNvPr id="0" name=""/>
        <dsp:cNvSpPr/>
      </dsp:nvSpPr>
      <dsp:spPr>
        <a:xfrm rot="3720749">
          <a:off x="5227582" y="3616955"/>
          <a:ext cx="236955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5246445" y="3692363"/>
        <a:ext cx="165869" cy="320384"/>
      </dsp:txXfrm>
    </dsp:sp>
    <dsp:sp modelId="{38C40DA5-3B61-4013-8E0B-51B640514619}">
      <dsp:nvSpPr>
        <dsp:cNvPr id="0" name=""/>
        <dsp:cNvSpPr/>
      </dsp:nvSpPr>
      <dsp:spPr>
        <a:xfrm>
          <a:off x="4876935" y="4035363"/>
          <a:ext cx="1850343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Entrevista</a:t>
          </a:r>
          <a:endParaRPr lang="es-CL" sz="1800" kern="1200" dirty="0">
            <a:latin typeface="Bahnschrift" panose="020B0502040204020203" pitchFamily="34" charset="0"/>
          </a:endParaRPr>
        </a:p>
      </dsp:txBody>
      <dsp:txXfrm>
        <a:off x="5147911" y="4242359"/>
        <a:ext cx="1308391" cy="999465"/>
      </dsp:txXfrm>
    </dsp:sp>
    <dsp:sp modelId="{4D1BC1F0-C398-47E6-AC06-68015115E743}">
      <dsp:nvSpPr>
        <dsp:cNvPr id="0" name=""/>
        <dsp:cNvSpPr/>
      </dsp:nvSpPr>
      <dsp:spPr>
        <a:xfrm rot="7121605">
          <a:off x="4096603" y="3578378"/>
          <a:ext cx="194954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 rot="10800000">
        <a:off x="4139886" y="3659520"/>
        <a:ext cx="136468" cy="320384"/>
      </dsp:txXfrm>
    </dsp:sp>
    <dsp:sp modelId="{C00A8E18-2D63-4E8B-85B0-44F0E650CD70}">
      <dsp:nvSpPr>
        <dsp:cNvPr id="0" name=""/>
        <dsp:cNvSpPr/>
      </dsp:nvSpPr>
      <dsp:spPr>
        <a:xfrm>
          <a:off x="2855834" y="3933436"/>
          <a:ext cx="1734539" cy="1544838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Artículo Informativo</a:t>
          </a:r>
        </a:p>
      </dsp:txBody>
      <dsp:txXfrm>
        <a:off x="3109851" y="4159672"/>
        <a:ext cx="1226505" cy="1092366"/>
      </dsp:txXfrm>
    </dsp:sp>
    <dsp:sp modelId="{D2C6AC6B-E8D2-4CB0-9F11-4FF69F73EF19}">
      <dsp:nvSpPr>
        <dsp:cNvPr id="0" name=""/>
        <dsp:cNvSpPr/>
      </dsp:nvSpPr>
      <dsp:spPr>
        <a:xfrm rot="9974217">
          <a:off x="3266987" y="2874153"/>
          <a:ext cx="188269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 rot="10800000">
        <a:off x="3322657" y="2974228"/>
        <a:ext cx="131788" cy="320384"/>
      </dsp:txXfrm>
    </dsp:sp>
    <dsp:sp modelId="{D28E765F-E618-4D6E-AA55-FB1A9375A3CF}">
      <dsp:nvSpPr>
        <dsp:cNvPr id="0" name=""/>
        <dsp:cNvSpPr/>
      </dsp:nvSpPr>
      <dsp:spPr>
        <a:xfrm>
          <a:off x="1523540" y="2603523"/>
          <a:ext cx="1687993" cy="1561969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Biografía Y Autobiografía</a:t>
          </a:r>
        </a:p>
      </dsp:txBody>
      <dsp:txXfrm>
        <a:off x="1770741" y="2832268"/>
        <a:ext cx="1193591" cy="1104479"/>
      </dsp:txXfrm>
    </dsp:sp>
    <dsp:sp modelId="{63A168C6-7F2A-4581-A72D-23EF39610AFC}">
      <dsp:nvSpPr>
        <dsp:cNvPr id="0" name=""/>
        <dsp:cNvSpPr/>
      </dsp:nvSpPr>
      <dsp:spPr>
        <a:xfrm rot="13114286">
          <a:off x="3752806" y="1762114"/>
          <a:ext cx="106133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 rot="10800000">
        <a:off x="3781173" y="1878834"/>
        <a:ext cx="74293" cy="320384"/>
      </dsp:txXfrm>
    </dsp:sp>
    <dsp:sp modelId="{28FD07AB-5826-4D2C-ACAA-8DF4856F8B20}">
      <dsp:nvSpPr>
        <dsp:cNvPr id="0" name=""/>
        <dsp:cNvSpPr/>
      </dsp:nvSpPr>
      <dsp:spPr>
        <a:xfrm>
          <a:off x="2259909" y="768455"/>
          <a:ext cx="1702750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Carta </a:t>
          </a:r>
        </a:p>
      </dsp:txBody>
      <dsp:txXfrm>
        <a:off x="2509271" y="975451"/>
        <a:ext cx="1204026" cy="999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3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04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7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5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65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7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8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3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03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889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0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468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3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7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253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1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819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2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Unidad III </a:t>
            </a:r>
            <a:br>
              <a:rPr lang="es-CL" dirty="0" smtClean="0"/>
            </a:br>
            <a:r>
              <a:rPr lang="es-CL" dirty="0" smtClean="0"/>
              <a:t>“Textos No Literarios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Asignatura: Lenguaje y Comunicación</a:t>
            </a:r>
          </a:p>
          <a:p>
            <a:r>
              <a:rPr lang="es-CL" dirty="0" smtClean="0"/>
              <a:t>Profesora: Natalia González H.</a:t>
            </a:r>
          </a:p>
          <a:p>
            <a:r>
              <a:rPr lang="es-CL" dirty="0" smtClean="0"/>
              <a:t>Curso: </a:t>
            </a:r>
            <a:r>
              <a:rPr lang="es-CL" smtClean="0"/>
              <a:t>5tos básicos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513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Textos No Literarios </a:t>
            </a:r>
            <a:endParaRPr lang="es-CL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3466993"/>
              </p:ext>
            </p:extLst>
          </p:nvPr>
        </p:nvGraphicFramePr>
        <p:xfrm>
          <a:off x="2032000" y="2392471"/>
          <a:ext cx="8128000" cy="374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46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244343"/>
              </p:ext>
            </p:extLst>
          </p:nvPr>
        </p:nvGraphicFramePr>
        <p:xfrm>
          <a:off x="1295400" y="688932"/>
          <a:ext cx="9601200" cy="544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70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257705"/>
            <a:ext cx="9601196" cy="1303867"/>
          </a:xfrm>
        </p:spPr>
        <p:txBody>
          <a:bodyPr/>
          <a:lstStyle/>
          <a:p>
            <a:r>
              <a:rPr lang="es-CL" b="1" i="1" u="sng" dirty="0" smtClean="0"/>
              <a:t>Conectores Gramaticales</a:t>
            </a:r>
            <a:endParaRPr lang="es-CL" b="1" i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066795"/>
            <a:ext cx="9601196" cy="3809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Los</a:t>
            </a:r>
            <a:r>
              <a:rPr lang="es-ES" dirty="0"/>
              <a:t> </a:t>
            </a:r>
            <a:r>
              <a:rPr lang="es-ES" b="1" dirty="0" smtClean="0"/>
              <a:t>conectores</a:t>
            </a:r>
            <a:r>
              <a:rPr lang="es-ES" dirty="0" smtClean="0"/>
              <a:t> son frases </a:t>
            </a:r>
            <a:r>
              <a:rPr lang="es-ES" dirty="0"/>
              <a:t>cortas o palabras que se encargar de </a:t>
            </a:r>
            <a:r>
              <a:rPr lang="es-ES" dirty="0" smtClean="0"/>
              <a:t>unir </a:t>
            </a:r>
            <a:r>
              <a:rPr lang="es-ES" dirty="0"/>
              <a:t>oraciones, palabras y párrafos para darle un significado contextual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r>
              <a:rPr lang="es-ES" sz="2000" dirty="0" err="1" smtClean="0">
                <a:solidFill>
                  <a:srgbClr val="C00000"/>
                </a:solidFill>
              </a:rPr>
              <a:t>Ej</a:t>
            </a:r>
            <a:r>
              <a:rPr lang="es-ES" sz="2000" dirty="0" smtClean="0">
                <a:solidFill>
                  <a:srgbClr val="C00000"/>
                </a:solidFill>
              </a:rPr>
              <a:t>: - además                    - por otra parte                    - en primer lugar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C00000"/>
                </a:solidFill>
              </a:rPr>
              <a:t>      - sin embargo            - </a:t>
            </a:r>
            <a:r>
              <a:rPr lang="es-ES" sz="2000" dirty="0">
                <a:solidFill>
                  <a:srgbClr val="C00000"/>
                </a:solidFill>
              </a:rPr>
              <a:t>en conclusión </a:t>
            </a:r>
            <a:r>
              <a:rPr lang="es-ES" sz="2000" dirty="0" smtClean="0">
                <a:solidFill>
                  <a:srgbClr val="C00000"/>
                </a:solidFill>
              </a:rPr>
              <a:t>                   - es decir </a:t>
            </a:r>
          </a:p>
          <a:p>
            <a:r>
              <a:rPr lang="es-ES" dirty="0" smtClean="0"/>
              <a:t>Un </a:t>
            </a:r>
            <a:r>
              <a:rPr lang="es-ES" dirty="0"/>
              <a:t>buen uso de los conectores le da una mayor coherencia </a:t>
            </a:r>
            <a:r>
              <a:rPr lang="es-ES" dirty="0" smtClean="0"/>
              <a:t>y redacción a </a:t>
            </a:r>
            <a:r>
              <a:rPr lang="es-ES" dirty="0"/>
              <a:t>nuestro discurso y </a:t>
            </a:r>
            <a:r>
              <a:rPr lang="es-ES" dirty="0" smtClean="0"/>
              <a:t>es más entendible </a:t>
            </a:r>
            <a:r>
              <a:rPr lang="es-ES" dirty="0"/>
              <a:t>para el receptor</a:t>
            </a:r>
            <a:r>
              <a:rPr lang="es-ES" dirty="0" smtClean="0"/>
              <a:t>.</a:t>
            </a:r>
          </a:p>
          <a:p>
            <a:r>
              <a:rPr lang="es-ES" dirty="0" smtClean="0"/>
              <a:t>Generalmente van entre medio de comas (,). 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27134" y="851770"/>
            <a:ext cx="474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3"/>
                </a:solidFill>
              </a:rPr>
              <a:t>Para redactar mejor nuestros textos y dar un lenguaje más formal, nos apoyamos en los….</a:t>
            </a:r>
            <a:endParaRPr lang="es-CL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1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9089"/>
          </a:xfrm>
        </p:spPr>
        <p:txBody>
          <a:bodyPr/>
          <a:lstStyle/>
          <a:p>
            <a:r>
              <a:rPr lang="es-ES" b="1" dirty="0"/>
              <a:t>A</a:t>
            </a:r>
            <a:r>
              <a:rPr lang="es-ES" b="1" dirty="0" smtClean="0"/>
              <a:t>lgunos </a:t>
            </a:r>
            <a:r>
              <a:rPr lang="es-ES" b="1" dirty="0"/>
              <a:t>de </a:t>
            </a:r>
            <a:r>
              <a:rPr lang="es-ES" b="1" dirty="0" smtClean="0"/>
              <a:t>ellos son: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903956"/>
            <a:ext cx="10090757" cy="420874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sz="5100" b="1" dirty="0" smtClean="0"/>
              <a:t>Aditivos:</a:t>
            </a:r>
            <a:r>
              <a:rPr lang="es-ES" sz="5100" dirty="0" smtClean="0"/>
              <a:t> Expresan suma de ideas:</a:t>
            </a:r>
          </a:p>
          <a:p>
            <a:pPr marL="0" indent="0">
              <a:buNone/>
            </a:pPr>
            <a:r>
              <a:rPr lang="es-ES" sz="5100" dirty="0"/>
              <a:t> </a:t>
            </a:r>
            <a:r>
              <a:rPr lang="es-ES" sz="5100" dirty="0" smtClean="0"/>
              <a:t>   </a:t>
            </a:r>
            <a:r>
              <a:rPr lang="es-ES" sz="4200" dirty="0" smtClean="0"/>
              <a:t> - y             -además            - también              - asimismo           -también       - por añadidura               - igualmente        - encima        - es más     - más aún      - incluso 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sz="5100" b="1" dirty="0" err="1" smtClean="0"/>
              <a:t>Opositivos</a:t>
            </a:r>
            <a:r>
              <a:rPr lang="es-ES" sz="5100" b="1" dirty="0" smtClean="0"/>
              <a:t>:</a:t>
            </a:r>
            <a:r>
              <a:rPr lang="es-ES" sz="5100" dirty="0" smtClean="0"/>
              <a:t> Expresan diferentes relaciones de oposición entre enunciados: 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sz="4200" dirty="0" smtClean="0"/>
              <a:t>- a </a:t>
            </a:r>
            <a:r>
              <a:rPr lang="es-ES" sz="4200" dirty="0"/>
              <a:t>pesar de </a:t>
            </a:r>
            <a:r>
              <a:rPr lang="es-ES" sz="4200" dirty="0" smtClean="0"/>
              <a:t>todo             - aun así                 - ahora bien            - </a:t>
            </a:r>
            <a:r>
              <a:rPr lang="es-ES" sz="4200" dirty="0"/>
              <a:t>de cualquier </a:t>
            </a:r>
            <a:r>
              <a:rPr lang="es-ES" sz="4200" dirty="0" smtClean="0"/>
              <a:t>modo                                 - al </a:t>
            </a:r>
            <a:r>
              <a:rPr lang="es-ES" sz="4200" dirty="0"/>
              <a:t>mismo </a:t>
            </a:r>
            <a:r>
              <a:rPr lang="es-ES" sz="4200" dirty="0" smtClean="0"/>
              <a:t>tiempo           - aunque                - aún cuando           - a </a:t>
            </a:r>
            <a:r>
              <a:rPr lang="es-ES" sz="4200" dirty="0"/>
              <a:t>pesar </a:t>
            </a:r>
            <a:r>
              <a:rPr lang="es-ES" sz="4200" dirty="0" smtClean="0"/>
              <a:t>que                                            - pero                             - sin embargo         - no obstante           - </a:t>
            </a:r>
            <a:r>
              <a:rPr lang="es-ES" sz="4200" dirty="0"/>
              <a:t>en cierto </a:t>
            </a:r>
            <a:r>
              <a:rPr lang="es-ES" sz="4200" dirty="0" smtClean="0"/>
              <a:t>modo                             - en </a:t>
            </a:r>
            <a:r>
              <a:rPr lang="es-ES" sz="4200" dirty="0"/>
              <a:t>cierta </a:t>
            </a:r>
            <a:r>
              <a:rPr lang="es-ES" sz="4200" dirty="0" smtClean="0"/>
              <a:t>medida</a:t>
            </a:r>
            <a:r>
              <a:rPr lang="es-ES" sz="4200" dirty="0"/>
              <a:t> </a:t>
            </a:r>
            <a:r>
              <a:rPr lang="es-ES" sz="4200" dirty="0" smtClean="0"/>
              <a:t>          - </a:t>
            </a:r>
            <a:r>
              <a:rPr lang="es-ES" sz="4200" dirty="0"/>
              <a:t>si </a:t>
            </a:r>
            <a:r>
              <a:rPr lang="es-ES" sz="4200" dirty="0" smtClean="0"/>
              <a:t>bien                  - por </a:t>
            </a:r>
            <a:r>
              <a:rPr lang="es-ES" sz="4200" dirty="0"/>
              <a:t>otra </a:t>
            </a:r>
            <a:r>
              <a:rPr lang="es-ES" sz="4200" dirty="0" smtClean="0"/>
              <a:t>parte        -aunque</a:t>
            </a:r>
            <a:r>
              <a:rPr lang="es-ES" sz="4200" dirty="0"/>
              <a:t> </a:t>
            </a:r>
            <a:r>
              <a:rPr lang="es-ES" sz="4200" dirty="0" smtClean="0"/>
              <a:t>                                          - sino                              - en cambio            - </a:t>
            </a:r>
            <a:r>
              <a:rPr lang="es-ES" sz="4200" dirty="0"/>
              <a:t>al contrario</a:t>
            </a:r>
            <a:r>
              <a:rPr lang="es-ES" sz="4200" dirty="0" smtClean="0"/>
              <a:t>.</a:t>
            </a:r>
            <a:endParaRPr lang="es-ES" sz="4200" dirty="0"/>
          </a:p>
        </p:txBody>
      </p:sp>
    </p:spTree>
    <p:extLst>
      <p:ext uri="{BB962C8B-B14F-4D97-AF65-F5344CB8AC3E}">
        <p14:creationId xmlns:p14="http://schemas.microsoft.com/office/powerpoint/2010/main" val="135853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39660"/>
            <a:ext cx="9601196" cy="4836208"/>
          </a:xfrm>
        </p:spPr>
        <p:txBody>
          <a:bodyPr>
            <a:normAutofit/>
          </a:bodyPr>
          <a:lstStyle/>
          <a:p>
            <a:r>
              <a:rPr lang="es-ES" b="1" dirty="0"/>
              <a:t>Causativos-Consecutivo: </a:t>
            </a:r>
            <a:r>
              <a:rPr lang="es-ES" dirty="0"/>
              <a:t>Expresan relaciones de causa o consecuencia entre los </a:t>
            </a:r>
            <a:r>
              <a:rPr lang="es-ES" dirty="0" smtClean="0"/>
              <a:t>enunciados:</a:t>
            </a:r>
          </a:p>
          <a:p>
            <a:pPr marL="0" indent="0">
              <a:buNone/>
            </a:pPr>
            <a:r>
              <a:rPr lang="es-ES" sz="2000" dirty="0" smtClean="0"/>
              <a:t>- por tanto                   - de </a:t>
            </a:r>
            <a:r>
              <a:rPr lang="es-ES" sz="2000" dirty="0"/>
              <a:t>ahí </a:t>
            </a:r>
            <a:r>
              <a:rPr lang="es-ES" sz="2000" dirty="0" smtClean="0"/>
              <a:t>que                - en consecuencia             - así pues                          - por consiguiente       - por </a:t>
            </a:r>
            <a:r>
              <a:rPr lang="es-ES" sz="2000" dirty="0"/>
              <a:t>lo </a:t>
            </a:r>
            <a:r>
              <a:rPr lang="es-ES" sz="2000" dirty="0" smtClean="0"/>
              <a:t>tanto              - por eso                          - por </a:t>
            </a:r>
            <a:r>
              <a:rPr lang="es-ES" sz="2000" dirty="0"/>
              <a:t>esta </a:t>
            </a:r>
            <a:r>
              <a:rPr lang="es-ES" sz="2000" dirty="0" smtClean="0"/>
              <a:t>razón                  - entonces                   - de </a:t>
            </a:r>
            <a:r>
              <a:rPr lang="es-ES" sz="2000" dirty="0"/>
              <a:t>manera </a:t>
            </a:r>
            <a:r>
              <a:rPr lang="es-ES" sz="2000" dirty="0" smtClean="0"/>
              <a:t>que          - luego                             - en </a:t>
            </a:r>
            <a:r>
              <a:rPr lang="es-ES" sz="2000" dirty="0"/>
              <a:t>ese </a:t>
            </a:r>
            <a:r>
              <a:rPr lang="es-ES" sz="2000" dirty="0" smtClean="0"/>
              <a:t>sentido                  - de </a:t>
            </a:r>
            <a:r>
              <a:rPr lang="es-ES" sz="2000" dirty="0"/>
              <a:t>tal </a:t>
            </a:r>
            <a:r>
              <a:rPr lang="es-ES" sz="2000" dirty="0" smtClean="0"/>
              <a:t>forma              - además                     - en efecto                        - </a:t>
            </a:r>
            <a:r>
              <a:rPr lang="es-ES" sz="2000" dirty="0"/>
              <a:t>o </a:t>
            </a:r>
            <a:r>
              <a:rPr lang="es-ES" sz="2000" dirty="0" smtClean="0"/>
              <a:t>sea                              - en </a:t>
            </a:r>
            <a:r>
              <a:rPr lang="es-ES" sz="2000" dirty="0"/>
              <a:t>otras </a:t>
            </a:r>
            <a:r>
              <a:rPr lang="es-ES" sz="2000" dirty="0" smtClean="0"/>
              <a:t>palabras       - por </a:t>
            </a:r>
            <a:r>
              <a:rPr lang="es-ES" sz="2000" dirty="0"/>
              <a:t>otro </a:t>
            </a:r>
            <a:r>
              <a:rPr lang="es-ES" sz="2000" dirty="0" smtClean="0"/>
              <a:t>lado            - </a:t>
            </a:r>
            <a:r>
              <a:rPr lang="es-ES" sz="2000" dirty="0"/>
              <a:t>por </a:t>
            </a:r>
            <a:r>
              <a:rPr lang="es-ES" sz="2000" dirty="0" smtClean="0"/>
              <a:t>ejemplo                   - ya que                         - porque                      - puesto que                - debido </a:t>
            </a:r>
            <a:r>
              <a:rPr lang="es-ES" sz="2000" dirty="0"/>
              <a:t>a que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 smtClean="0"/>
              <a:t>Comparativos</a:t>
            </a:r>
            <a:r>
              <a:rPr lang="es-ES" b="1" dirty="0"/>
              <a:t>: </a:t>
            </a:r>
            <a:r>
              <a:rPr lang="es-ES" dirty="0"/>
              <a:t>Subrayan algún tipo de semejanza entre los </a:t>
            </a:r>
            <a:r>
              <a:rPr lang="es-ES" dirty="0" smtClean="0"/>
              <a:t>enunciados:</a:t>
            </a:r>
          </a:p>
          <a:p>
            <a:pPr marL="0" indent="0">
              <a:buNone/>
            </a:pPr>
            <a:r>
              <a:rPr lang="es-ES" sz="2000" dirty="0" smtClean="0"/>
              <a:t>- Del </a:t>
            </a:r>
            <a:r>
              <a:rPr lang="es-ES" sz="2000" dirty="0"/>
              <a:t>mismo </a:t>
            </a:r>
            <a:r>
              <a:rPr lang="es-ES" sz="2000" dirty="0" smtClean="0"/>
              <a:t>modo      - igualmente</a:t>
            </a:r>
            <a:r>
              <a:rPr lang="es-ES" sz="2000" dirty="0"/>
              <a:t> </a:t>
            </a:r>
            <a:r>
              <a:rPr lang="es-ES" sz="2000" dirty="0" smtClean="0"/>
              <a:t>      - </a:t>
            </a:r>
            <a:r>
              <a:rPr lang="es-ES" sz="2000" dirty="0"/>
              <a:t>de modo </a:t>
            </a:r>
            <a:r>
              <a:rPr lang="es-ES" sz="2000" dirty="0" smtClean="0"/>
              <a:t>similar      -así</a:t>
            </a:r>
            <a:r>
              <a:rPr lang="es-CL" sz="2000" dirty="0" smtClean="0"/>
              <a:t> </a:t>
            </a:r>
            <a:r>
              <a:rPr lang="es-ES" sz="2000" dirty="0" smtClean="0"/>
              <a:t>como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62000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64504"/>
            <a:ext cx="9601196" cy="4911364"/>
          </a:xfrm>
        </p:spPr>
        <p:txBody>
          <a:bodyPr>
            <a:normAutofit fontScale="92500" lnSpcReduction="20000"/>
          </a:bodyPr>
          <a:lstStyle/>
          <a:p>
            <a:endParaRPr lang="es-CL" dirty="0"/>
          </a:p>
          <a:p>
            <a:r>
              <a:rPr lang="es-ES" b="1" dirty="0" smtClean="0"/>
              <a:t>Ordenadores</a:t>
            </a:r>
            <a:r>
              <a:rPr lang="es-ES" b="1" dirty="0"/>
              <a:t>: </a:t>
            </a:r>
            <a:r>
              <a:rPr lang="es-ES" dirty="0"/>
              <a:t>Señalan las diferentes partes del </a:t>
            </a:r>
            <a:r>
              <a:rPr lang="es-ES" dirty="0" smtClean="0"/>
              <a:t>texto: </a:t>
            </a:r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pPr marL="0" indent="0">
              <a:buNone/>
            </a:pPr>
            <a:r>
              <a:rPr lang="es-ES" sz="2000" b="1" dirty="0" smtClean="0"/>
              <a:t>     - Comienzo </a:t>
            </a:r>
            <a:r>
              <a:rPr lang="es-ES" sz="2000" b="1" dirty="0"/>
              <a:t>de discurso: </a:t>
            </a:r>
          </a:p>
          <a:p>
            <a:pPr marL="0" indent="0">
              <a:buNone/>
            </a:pPr>
            <a:r>
              <a:rPr lang="es-ES" sz="2000" dirty="0" smtClean="0"/>
              <a:t>- ante todo       -  para comenzar</a:t>
            </a:r>
            <a:r>
              <a:rPr lang="es-ES" sz="2000" dirty="0"/>
              <a:t> </a:t>
            </a:r>
            <a:r>
              <a:rPr lang="es-ES" sz="2000" dirty="0" smtClean="0"/>
              <a:t>      - primeramente      - en </a:t>
            </a:r>
            <a:r>
              <a:rPr lang="es-ES" sz="2000" dirty="0"/>
              <a:t>primer lugar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>   </a:t>
            </a:r>
            <a:r>
              <a:rPr lang="es-ES" sz="2000" b="1" dirty="0" smtClean="0"/>
              <a:t> - Transición</a:t>
            </a:r>
            <a:r>
              <a:rPr lang="es-ES" sz="2000" b="1" dirty="0"/>
              <a:t>: </a:t>
            </a:r>
            <a:endParaRPr lang="es-ES" sz="2000" b="1" dirty="0" smtClean="0"/>
          </a:p>
          <a:p>
            <a:pPr>
              <a:buFontTx/>
              <a:buChar char="-"/>
            </a:pPr>
            <a:r>
              <a:rPr lang="es-ES" sz="2000" dirty="0" smtClean="0"/>
              <a:t>por </a:t>
            </a:r>
            <a:r>
              <a:rPr lang="es-ES" sz="2000" dirty="0"/>
              <a:t>otro </a:t>
            </a:r>
            <a:r>
              <a:rPr lang="es-ES" sz="2000" dirty="0" smtClean="0"/>
              <a:t>lado     - </a:t>
            </a:r>
            <a:r>
              <a:rPr lang="es-ES" sz="2000" dirty="0"/>
              <a:t>por otra </a:t>
            </a:r>
            <a:r>
              <a:rPr lang="es-ES" sz="2000" dirty="0" smtClean="0"/>
              <a:t>parte        - en </a:t>
            </a:r>
            <a:r>
              <a:rPr lang="es-ES" sz="2000" dirty="0"/>
              <a:t>otro orden de </a:t>
            </a:r>
            <a:r>
              <a:rPr lang="es-ES" sz="2000" dirty="0" smtClean="0"/>
              <a:t>cosas      - </a:t>
            </a:r>
            <a:r>
              <a:rPr lang="es-ES" sz="2000" dirty="0"/>
              <a:t>a </a:t>
            </a:r>
            <a:r>
              <a:rPr lang="es-ES" sz="2000" dirty="0" smtClean="0"/>
              <a:t>continuación                 - acto seguido       - </a:t>
            </a:r>
            <a:r>
              <a:rPr lang="es-ES" sz="2000" dirty="0"/>
              <a:t>después</a:t>
            </a:r>
            <a:r>
              <a:rPr lang="es-ES" sz="2000" dirty="0" smtClean="0"/>
              <a:t>.</a:t>
            </a:r>
            <a:r>
              <a:rPr lang="es-ES" sz="2000" dirty="0"/>
              <a:t>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</a:t>
            </a:r>
            <a:r>
              <a:rPr lang="es-ES" sz="2000" b="1" dirty="0" smtClean="0"/>
              <a:t>- Cierre </a:t>
            </a:r>
            <a:r>
              <a:rPr lang="es-ES" sz="2000" b="1" dirty="0"/>
              <a:t>de discurso: </a:t>
            </a:r>
            <a:r>
              <a:rPr lang="es-ES" sz="2000" b="1" dirty="0" smtClean="0"/>
              <a:t> </a:t>
            </a:r>
          </a:p>
          <a:p>
            <a:pPr marL="0" indent="0">
              <a:buNone/>
            </a:pPr>
            <a:r>
              <a:rPr lang="es-ES" sz="2000" dirty="0" smtClean="0"/>
              <a:t>-   en fin         - por último      - finalmente      - terminando       - </a:t>
            </a:r>
            <a:r>
              <a:rPr lang="es-ES" sz="2000" dirty="0"/>
              <a:t>para </a:t>
            </a:r>
            <a:r>
              <a:rPr lang="es-ES" sz="2000" dirty="0" smtClean="0"/>
              <a:t>resumir         - para concluir   - al final      - en </a:t>
            </a:r>
            <a:r>
              <a:rPr lang="es-ES" sz="2000" dirty="0"/>
              <a:t>conclusión.</a:t>
            </a:r>
            <a:br>
              <a:rPr lang="es-ES" sz="2000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187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824" y="1340285"/>
            <a:ext cx="9601196" cy="399580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Ahora que ya terminaste de leer y estudiar este </a:t>
            </a:r>
            <a:r>
              <a:rPr lang="es-CL" dirty="0" err="1"/>
              <a:t>P</a:t>
            </a:r>
            <a:r>
              <a:rPr lang="es-CL" dirty="0" err="1" smtClean="0"/>
              <a:t>ower</a:t>
            </a:r>
            <a:r>
              <a:rPr lang="es-CL" dirty="0" smtClean="0"/>
              <a:t> </a:t>
            </a:r>
            <a:r>
              <a:rPr lang="es-CL" dirty="0" smtClean="0"/>
              <a:t>Point </a:t>
            </a:r>
            <a:r>
              <a:rPr lang="es-CL" dirty="0" smtClean="0"/>
              <a:t>con los “Conectores </a:t>
            </a:r>
            <a:r>
              <a:rPr lang="es-CL" dirty="0"/>
              <a:t>G</a:t>
            </a:r>
            <a:r>
              <a:rPr lang="es-CL" dirty="0" smtClean="0"/>
              <a:t>ramaticales”, debes realizar la guía N°8 de la Unidad III, comenzaremos con la </a:t>
            </a:r>
            <a:r>
              <a:rPr lang="es-CL" dirty="0" smtClean="0"/>
              <a:t>Noticia, para luego ir aplicando en cada uno de las próximas guías y sus tipos de Textos No Literarios. </a:t>
            </a:r>
            <a:br>
              <a:rPr lang="es-CL" dirty="0" smtClean="0"/>
            </a:br>
            <a:r>
              <a:rPr lang="es-CL" dirty="0" smtClean="0"/>
              <a:t>Recuerda que ahora cada guía llevará nota.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1853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433</TotalTime>
  <Words>132</Words>
  <Application>Microsoft Office PowerPoint</Application>
  <PresentationFormat>Panorámica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Bahnschrift</vt:lpstr>
      <vt:lpstr>Garamond</vt:lpstr>
      <vt:lpstr>Orgánico</vt:lpstr>
      <vt:lpstr>Unidad III  “Textos No Literarios </vt:lpstr>
      <vt:lpstr>Textos No Literarios </vt:lpstr>
      <vt:lpstr>Presentación de PowerPoint</vt:lpstr>
      <vt:lpstr>Conectores Gramaticales</vt:lpstr>
      <vt:lpstr>Algunos de ellos son:</vt:lpstr>
      <vt:lpstr>Presentación de PowerPoint</vt:lpstr>
      <vt:lpstr>Presentación de PowerPoint</vt:lpstr>
      <vt:lpstr>Ahora que ya terminaste de leer y estudiar este Power Point con los “Conectores Gramaticales”, debes realizar la guía N°8 de la Unidad III, comenzaremos con la Noticia, para luego ir aplicando en cada uno de las próximas guías y sus tipos de Textos No Literarios.  Recuerda que ahora cada guía llevará nota.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III  “Textos No Literarios</dc:title>
  <dc:creator>Naty</dc:creator>
  <cp:lastModifiedBy>Naty</cp:lastModifiedBy>
  <cp:revision>22</cp:revision>
  <dcterms:created xsi:type="dcterms:W3CDTF">2020-08-10T17:30:48Z</dcterms:created>
  <dcterms:modified xsi:type="dcterms:W3CDTF">2020-08-14T18:25:49Z</dcterms:modified>
</cp:coreProperties>
</file>