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4212" y="3630168"/>
            <a:ext cx="8534400" cy="2364231"/>
          </a:xfrm>
        </p:spPr>
        <p:txBody>
          <a:bodyPr>
            <a:noAutofit/>
          </a:bodyPr>
          <a:lstStyle/>
          <a:p>
            <a:r>
              <a:rPr lang="es-CL" sz="8000" b="1" dirty="0" smtClean="0"/>
              <a:t>ARTE RECICLADO</a:t>
            </a:r>
            <a:endParaRPr lang="es-CL" sz="8000" b="1" dirty="0"/>
          </a:p>
        </p:txBody>
      </p:sp>
      <p:sp>
        <p:nvSpPr>
          <p:cNvPr id="5" name="Rectángulo 4"/>
          <p:cNvSpPr/>
          <p:nvPr/>
        </p:nvSpPr>
        <p:spPr>
          <a:xfrm>
            <a:off x="758952" y="5528055"/>
            <a:ext cx="5961888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Profesora Claudia Olmedo González.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59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1" y="146304"/>
            <a:ext cx="10058400" cy="66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36" y="0"/>
            <a:ext cx="533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98887"/>
            <a:ext cx="4992624" cy="665853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27648" y="356616"/>
            <a:ext cx="5605272" cy="239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 smtClean="0"/>
              <a:t>Natsumi</a:t>
            </a:r>
            <a:r>
              <a:rPr lang="es-CL" b="1" dirty="0" smtClean="0"/>
              <a:t> Tomita</a:t>
            </a:r>
          </a:p>
          <a:p>
            <a:pPr algn="just"/>
            <a:r>
              <a:rPr lang="es-ES" dirty="0" smtClean="0"/>
              <a:t>Útiles </a:t>
            </a:r>
            <a:r>
              <a:rPr lang="es-ES" dirty="0"/>
              <a:t>de cocina, piezas de bicicletas, latas, letreros, ventiladores rotos y paraguas perdidos. De estos y otros materiales se sirve la artista japonesa </a:t>
            </a:r>
            <a:r>
              <a:rPr lang="es-ES" dirty="0" err="1"/>
              <a:t>Natsumi</a:t>
            </a:r>
            <a:r>
              <a:rPr lang="es-ES" dirty="0"/>
              <a:t> Tomita, creadora de una fantástica y vívida colección de autómatas.</a:t>
            </a:r>
            <a:endParaRPr lang="es-CL" dirty="0"/>
          </a:p>
          <a:p>
            <a:pPr algn="ctr"/>
            <a:r>
              <a:rPr lang="es-CL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9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35728"/>
            <a:ext cx="4846320" cy="64662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89" y="135728"/>
            <a:ext cx="4847815" cy="64662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396728" y="960120"/>
            <a:ext cx="163677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 smtClean="0"/>
              <a:t>Natsumi</a:t>
            </a:r>
            <a:r>
              <a:rPr lang="es-CL" b="1" dirty="0" smtClean="0"/>
              <a:t> Tomita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1865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51180"/>
            <a:ext cx="9202347" cy="64416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573768" y="384048"/>
            <a:ext cx="2377440" cy="1847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Michel Reader.</a:t>
            </a:r>
          </a:p>
          <a:p>
            <a:pPr algn="ctr"/>
            <a:r>
              <a:rPr lang="es-CL" dirty="0" smtClean="0"/>
              <a:t>Clavos, botellas plásticas, alambre forrado, tornillos, piezas plásticas.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2" y="140208"/>
            <a:ext cx="6617208" cy="66172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6344" y="140208"/>
            <a:ext cx="3172968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Edgar </a:t>
            </a:r>
            <a:r>
              <a:rPr lang="es-CL" b="1" dirty="0" err="1" smtClean="0"/>
              <a:t>Artis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Papel reciclado.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4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50876"/>
            <a:ext cx="6547104" cy="65471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14032" y="548640"/>
            <a:ext cx="4306824" cy="101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Edgar </a:t>
            </a:r>
            <a:r>
              <a:rPr lang="es-CL" b="1" dirty="0" err="1" smtClean="0"/>
              <a:t>Artis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Palitos de fósforos quemados.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10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26" y="118872"/>
            <a:ext cx="5168103" cy="655280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6384" y="118872"/>
            <a:ext cx="27889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Edgar </a:t>
            </a:r>
            <a:r>
              <a:rPr lang="es-CL" b="1" dirty="0" err="1" smtClean="0"/>
              <a:t>Artis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err="1" smtClean="0"/>
              <a:t>Cd’s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4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84" y="0"/>
            <a:ext cx="6858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42248" y="603504"/>
            <a:ext cx="296265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Edgar </a:t>
            </a:r>
            <a:r>
              <a:rPr lang="es-CL" b="1" dirty="0" err="1" smtClean="0"/>
              <a:t>Artis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Naipe.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66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1440" y="539496"/>
            <a:ext cx="2575560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Edgar </a:t>
            </a:r>
            <a:r>
              <a:rPr lang="es-CL" b="1" dirty="0" err="1" smtClean="0"/>
              <a:t>Artis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Tenedores plásticas.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1965"/>
            <a:ext cx="6821424" cy="65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0"/>
            <a:ext cx="5565077" cy="68230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457885" y="905256"/>
            <a:ext cx="3962971" cy="85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Marta Soriano.</a:t>
            </a:r>
          </a:p>
          <a:p>
            <a:pPr algn="ctr"/>
            <a:r>
              <a:rPr lang="es-CL" dirty="0" smtClean="0"/>
              <a:t>Tapas y piezas de plástico, botones.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92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66675"/>
            <a:ext cx="93345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4" y="1243584"/>
            <a:ext cx="10964910" cy="545020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8408" y="576072"/>
            <a:ext cx="9674352" cy="6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Leo </a:t>
            </a:r>
            <a:r>
              <a:rPr lang="es-CL" b="1" dirty="0" err="1" smtClean="0"/>
              <a:t>Sewell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Piezas de metal, brocha, piezas de plástico, juguetes, lego, cables, alambres.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75" y="82296"/>
            <a:ext cx="5472005" cy="6702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49224"/>
            <a:ext cx="4758475" cy="85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Bernard </a:t>
            </a:r>
            <a:r>
              <a:rPr lang="es-CL" b="1" dirty="0" err="1" smtClean="0"/>
              <a:t>Pras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Conchitas, juguetes de plástico y metal, piezas plásticas y de metal.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72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66624"/>
            <a:ext cx="4867656" cy="64902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31536" y="393192"/>
            <a:ext cx="5111496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Bernard </a:t>
            </a:r>
            <a:r>
              <a:rPr lang="es-CL" b="1" dirty="0" err="1" smtClean="0"/>
              <a:t>Pras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Cables, envases, juguetes de plástico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110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91359"/>
            <a:ext cx="4992624" cy="668324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120640" y="6117336"/>
            <a:ext cx="5303520" cy="657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Tom </a:t>
            </a:r>
            <a:r>
              <a:rPr lang="es-CL" b="1" dirty="0" err="1" smtClean="0"/>
              <a:t>Deininger</a:t>
            </a:r>
            <a:endParaRPr lang="es-CL" b="1" dirty="0" smtClean="0"/>
          </a:p>
          <a:p>
            <a:pPr algn="ctr"/>
            <a:r>
              <a:rPr lang="es-CL" dirty="0" smtClean="0"/>
              <a:t>Piezas plásticas, mallas, botones, cables</a:t>
            </a:r>
            <a:r>
              <a:rPr lang="es-CL" b="1" dirty="0" smtClean="0"/>
              <a:t>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4417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274320"/>
            <a:ext cx="8436864" cy="63276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69096" y="649224"/>
            <a:ext cx="3273552" cy="74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Peter </a:t>
            </a:r>
            <a:r>
              <a:rPr lang="es-CL" b="1" dirty="0" err="1" smtClean="0"/>
              <a:t>Zac</a:t>
            </a:r>
            <a:r>
              <a:rPr lang="es-CL" b="1" dirty="0" smtClean="0"/>
              <a:t> </a:t>
            </a:r>
            <a:r>
              <a:rPr lang="es-CL" b="1" dirty="0" err="1" smtClean="0"/>
              <a:t>Freeman</a:t>
            </a:r>
            <a:r>
              <a:rPr lang="es-CL" b="1" dirty="0" smtClean="0"/>
              <a:t>.</a:t>
            </a:r>
          </a:p>
          <a:p>
            <a:pPr algn="ctr"/>
            <a:r>
              <a:rPr lang="es-CL" dirty="0" smtClean="0"/>
              <a:t>Botones, piezas de plástico, cables, pin de latas.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36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4" y="3315"/>
            <a:ext cx="9586972" cy="68546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774936" y="594360"/>
            <a:ext cx="2185416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Tom </a:t>
            </a:r>
            <a:r>
              <a:rPr lang="es-CL" b="1" dirty="0" err="1" smtClean="0"/>
              <a:t>Deininger</a:t>
            </a:r>
            <a:r>
              <a:rPr lang="es-CL" b="1" dirty="0" smtClean="0"/>
              <a:t>. </a:t>
            </a:r>
            <a:r>
              <a:rPr lang="es-CL" dirty="0" smtClean="0"/>
              <a:t>Cables, piezas de plástico, corcho, legos, mallas.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51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2" y="137160"/>
            <a:ext cx="9444416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" y="0"/>
            <a:ext cx="85725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528048" y="859536"/>
            <a:ext cx="2340864" cy="5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Obra hecha con pilas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45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" y="0"/>
            <a:ext cx="10401165" cy="68671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491472" y="625760"/>
            <a:ext cx="2404872" cy="75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David Edgar  </a:t>
            </a:r>
          </a:p>
          <a:p>
            <a:pPr algn="ctr"/>
            <a:r>
              <a:rPr lang="es-CL" b="1" dirty="0" smtClean="0"/>
              <a:t>Envases de plástico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14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" y="951928"/>
            <a:ext cx="10058400" cy="56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209</Words>
  <Application>Microsoft Office PowerPoint</Application>
  <PresentationFormat>Panorámica</PresentationFormat>
  <Paragraphs>34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Sector</vt:lpstr>
      <vt:lpstr>ARTE RECICLADO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RECICLADO</dc:title>
  <dc:creator>Claudia Olmedo</dc:creator>
  <cp:lastModifiedBy>Claudia Olmedo</cp:lastModifiedBy>
  <cp:revision>16</cp:revision>
  <dcterms:created xsi:type="dcterms:W3CDTF">2020-09-09T00:39:59Z</dcterms:created>
  <dcterms:modified xsi:type="dcterms:W3CDTF">2020-09-15T11:13:47Z</dcterms:modified>
</cp:coreProperties>
</file>