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9" r:id="rId1"/>
  </p:sldMasterIdLst>
  <p:sldIdLst>
    <p:sldId id="256" r:id="rId2"/>
    <p:sldId id="258" r:id="rId3"/>
    <p:sldId id="285" r:id="rId4"/>
    <p:sldId id="295" r:id="rId5"/>
    <p:sldId id="296" r:id="rId6"/>
    <p:sldId id="297" r:id="rId7"/>
    <p:sldId id="286" r:id="rId8"/>
    <p:sldId id="298" r:id="rId9"/>
    <p:sldId id="294" r:id="rId10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>
      <p:cViewPr varScale="1">
        <p:scale>
          <a:sx n="86" d="100"/>
          <a:sy n="86" d="100"/>
        </p:scale>
        <p:origin x="562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38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49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5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520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99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277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705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62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35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38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4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498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850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33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05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879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8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534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00327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502AB-9228-4233-92B4-A60E2374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100327"/>
            <a:ext cx="2133599" cy="20053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480" y="0"/>
            <a:ext cx="10551160" cy="1529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9488" y="-352908"/>
            <a:ext cx="947356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lang="es-ES" b="0" spc="385" dirty="0">
                <a:latin typeface="Times New Roman"/>
                <a:cs typeface="Times New Roman"/>
              </a:rPr>
            </a:br>
            <a:r>
              <a:rPr b="0" spc="385" dirty="0">
                <a:latin typeface="Times New Roman"/>
                <a:cs typeface="Times New Roman"/>
              </a:rPr>
              <a:t>Unidad </a:t>
            </a:r>
            <a:r>
              <a:rPr b="0" spc="395" dirty="0">
                <a:latin typeface="Times New Roman"/>
                <a:cs typeface="Times New Roman"/>
              </a:rPr>
              <a:t>de </a:t>
            </a:r>
            <a:r>
              <a:rPr b="0" spc="355" dirty="0">
                <a:latin typeface="Times New Roman"/>
                <a:cs typeface="Times New Roman"/>
              </a:rPr>
              <a:t>números</a:t>
            </a:r>
            <a:r>
              <a:rPr b="0" spc="-860" dirty="0">
                <a:latin typeface="Times New Roman"/>
                <a:cs typeface="Times New Roman"/>
              </a:rPr>
              <a:t> </a:t>
            </a:r>
            <a:r>
              <a:rPr b="0" spc="215" dirty="0">
                <a:latin typeface="Times New Roman"/>
                <a:cs typeface="Times New Roman"/>
              </a:rPr>
              <a:t>decimales.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1191577"/>
            <a:ext cx="10325735" cy="4424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1490" algn="ctr">
              <a:lnSpc>
                <a:spcPct val="100000"/>
              </a:lnSpc>
              <a:spcBef>
                <a:spcPts val="100"/>
              </a:spcBef>
            </a:pP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491490" algn="ctr">
              <a:lnSpc>
                <a:spcPct val="100000"/>
              </a:lnSpc>
              <a:spcBef>
                <a:spcPts val="100"/>
              </a:spcBef>
            </a:pP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491490" algn="ctr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00AF50"/>
                </a:solidFill>
                <a:latin typeface="TeXGyreAdventor"/>
                <a:cs typeface="TeXGyreAdventor"/>
              </a:rPr>
              <a:t>OBJETIVO</a:t>
            </a: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12065" marR="184150">
              <a:lnSpc>
                <a:spcPct val="100000"/>
              </a:lnSpc>
              <a:tabLst>
                <a:tab pos="355600" algn="l"/>
                <a:tab pos="356235" algn="l"/>
              </a:tabLst>
            </a:pPr>
            <a:endParaRPr lang="es-ES" sz="3200" spc="-5" dirty="0">
              <a:solidFill>
                <a:srgbClr val="2E5796"/>
              </a:solidFill>
              <a:latin typeface="TeXGyreAdventor"/>
              <a:cs typeface="TeXGyreAdventor"/>
            </a:endParaRPr>
          </a:p>
          <a:p>
            <a:r>
              <a:rPr sz="3200" spc="-5" dirty="0">
                <a:solidFill>
                  <a:srgbClr val="2E5796"/>
                </a:solidFill>
                <a:latin typeface="TeXGyreAdventor"/>
                <a:cs typeface="TeXGyreAdventor"/>
              </a:rPr>
              <a:t>OA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1</a:t>
            </a:r>
            <a:r>
              <a:rPr lang="es-ES" sz="3200" dirty="0">
                <a:solidFill>
                  <a:srgbClr val="2E5796"/>
                </a:solidFill>
                <a:latin typeface="TeXGyreAdventor"/>
                <a:cs typeface="TeXGyreAdventor"/>
              </a:rPr>
              <a:t>2</a:t>
            </a:r>
            <a:r>
              <a:rPr sz="3200" dirty="0">
                <a:solidFill>
                  <a:schemeClr val="accent6"/>
                </a:solidFill>
                <a:latin typeface="TeXGyreAdventor"/>
                <a:cs typeface="TeXGyreAdventor"/>
              </a:rPr>
              <a:t>. </a:t>
            </a:r>
            <a:r>
              <a:rPr lang="es-ES" sz="3200" dirty="0">
                <a:solidFill>
                  <a:schemeClr val="accent6"/>
                </a:solidFill>
                <a:effectLst/>
                <a:latin typeface="Bliss"/>
                <a:ea typeface="Calibri" panose="020F0502020204030204" pitchFamily="34" charset="0"/>
                <a:cs typeface="Calibri" panose="020F0502020204030204" pitchFamily="34" charset="0"/>
              </a:rPr>
              <a:t>Resolver adiciones y sustracciones de decimales</a:t>
            </a:r>
            <a:r>
              <a:rPr lang="es-ES" sz="3200" dirty="0">
                <a:solidFill>
                  <a:srgbClr val="000000"/>
                </a:solidFill>
                <a:effectLst/>
                <a:latin typeface="Bliss"/>
                <a:ea typeface="Calibri" panose="020F0502020204030204" pitchFamily="34" charset="0"/>
                <a:cs typeface="Calibri" panose="020F0502020204030204" pitchFamily="34" charset="0"/>
              </a:rPr>
              <a:t>, empleando el valor posicional hasta la milésima</a:t>
            </a:r>
            <a:endParaRPr lang="es-ES" sz="3200" dirty="0">
              <a:solidFill>
                <a:srgbClr val="000000"/>
              </a:solidFill>
              <a:effectLst/>
              <a:latin typeface="Bliss"/>
              <a:ea typeface="Calibri" panose="020F0502020204030204" pitchFamily="34" charset="0"/>
              <a:cs typeface="Bliss"/>
            </a:endParaRPr>
          </a:p>
          <a:p>
            <a:pPr marL="355600" marR="18415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endParaRPr sz="3200" dirty="0">
              <a:latin typeface="TeXGyreAdventor"/>
              <a:cs typeface="TeXGyreAdventor"/>
            </a:endParaRPr>
          </a:p>
          <a:p>
            <a:pPr>
              <a:lnSpc>
                <a:spcPct val="100000"/>
              </a:lnSpc>
              <a:buChar char="•"/>
            </a:pPr>
            <a:endParaRPr sz="3700" dirty="0">
              <a:latin typeface="TeXGyreAdventor"/>
              <a:cs typeface="TeXGyreAdvento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MA Y RESTA DE NÚMEROS DECIMALES EJEMPLOS Y EJERCICIOS RESUELTOS">
            <a:extLst>
              <a:ext uri="{FF2B5EF4-FFF2-40B4-BE49-F238E27FC236}">
                <a16:creationId xmlns:a16="http://schemas.microsoft.com/office/drawing/2014/main" id="{F90CA467-D049-4935-BD4E-C425F9F5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15823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03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EC5AF5-E768-488A-B1F2-9DD72530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64427"/>
          </a:xfrm>
        </p:spPr>
        <p:txBody>
          <a:bodyPr>
            <a:normAutofit fontScale="90000"/>
          </a:bodyPr>
          <a:lstStyle/>
          <a:p>
            <a:r>
              <a:rPr lang="es-ES" dirty="0"/>
              <a:t>Adición de números decimales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A38B8C-A423-482D-8D56-1306608DB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734" y="1828800"/>
            <a:ext cx="1023780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9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B26F-548E-4ABA-97E1-5E719A4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10571998" cy="1199050"/>
          </a:xfrm>
        </p:spPr>
        <p:txBody>
          <a:bodyPr/>
          <a:lstStyle/>
          <a:p>
            <a:r>
              <a:rPr lang="es-ES" dirty="0"/>
              <a:t>Ejemplo </a:t>
            </a:r>
          </a:p>
        </p:txBody>
      </p:sp>
      <p:pic>
        <p:nvPicPr>
          <p:cNvPr id="2050" name="Picture 2" descr="Adición y Sustracción de números decimales - informaticaietle">
            <a:extLst>
              <a:ext uri="{FF2B5EF4-FFF2-40B4-BE49-F238E27FC236}">
                <a16:creationId xmlns:a16="http://schemas.microsoft.com/office/drawing/2014/main" id="{33236FCA-D20D-4EDC-88E3-350D1F9325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2362200"/>
            <a:ext cx="7467600" cy="3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0D89-E257-4C8C-B8F9-16C051D0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Observa el siguiente video</a:t>
            </a:r>
          </a:p>
        </p:txBody>
      </p:sp>
      <p:pic>
        <p:nvPicPr>
          <p:cNvPr id="7" name="SUMAS CON PUNTO DECIMAL Super Facil - Para principiantes (1)">
            <a:hlinkClick r:id="" action="ppaction://media"/>
            <a:extLst>
              <a:ext uri="{FF2B5EF4-FFF2-40B4-BE49-F238E27FC236}">
                <a16:creationId xmlns:a16="http://schemas.microsoft.com/office/drawing/2014/main" id="{D3E0B7B2-90DC-4DAD-BB99-20906363CB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9363" y="2193925"/>
            <a:ext cx="7153275" cy="4024313"/>
          </a:xfrm>
        </p:spPr>
      </p:pic>
    </p:spTree>
    <p:extLst>
      <p:ext uri="{BB962C8B-B14F-4D97-AF65-F5344CB8AC3E}">
        <p14:creationId xmlns:p14="http://schemas.microsoft.com/office/powerpoint/2010/main" val="38490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D042C8-0A1C-4FA0-86B7-67A81CE2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1" y="228599"/>
            <a:ext cx="11876996" cy="685801"/>
          </a:xfrm>
        </p:spPr>
        <p:txBody>
          <a:bodyPr>
            <a:normAutofit fontScale="90000"/>
          </a:bodyPr>
          <a:lstStyle/>
          <a:p>
            <a:r>
              <a:rPr lang="es-ES" sz="4400" dirty="0"/>
              <a:t>Sustracción de números decimales.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663FCC-1C1E-4FB1-BBF4-EB53264F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1"/>
            <a:ext cx="10972800" cy="55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3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FCC9-B741-458C-B0E3-36B2AAA7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</a:t>
            </a:r>
          </a:p>
        </p:txBody>
      </p:sp>
      <p:pic>
        <p:nvPicPr>
          <p:cNvPr id="3074" name="Picture 2" descr="Operaciones con números decimales">
            <a:extLst>
              <a:ext uri="{FF2B5EF4-FFF2-40B4-BE49-F238E27FC236}">
                <a16:creationId xmlns:a16="http://schemas.microsoft.com/office/drawing/2014/main" id="{B78BE368-9E25-48CE-8C1B-AC1301D28F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286001"/>
            <a:ext cx="9588500" cy="33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6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47F895-90F9-46B2-BFB2-2AC881AA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Observa el siguiente video</a:t>
            </a:r>
          </a:p>
        </p:txBody>
      </p:sp>
      <p:pic>
        <p:nvPicPr>
          <p:cNvPr id="5" name="RESTAS CON PUNTO DECIMAL Super facil - Restas con punto decimal para principiantes">
            <a:hlinkClick r:id="" action="ppaction://media"/>
            <a:extLst>
              <a:ext uri="{FF2B5EF4-FFF2-40B4-BE49-F238E27FC236}">
                <a16:creationId xmlns:a16="http://schemas.microsoft.com/office/drawing/2014/main" id="{8AAD9E57-BA9E-493C-BA90-199C1A5652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209800"/>
            <a:ext cx="8458200" cy="3649663"/>
          </a:xfrm>
        </p:spPr>
      </p:pic>
    </p:spTree>
    <p:extLst>
      <p:ext uri="{BB962C8B-B14F-4D97-AF65-F5344CB8AC3E}">
        <p14:creationId xmlns:p14="http://schemas.microsoft.com/office/powerpoint/2010/main" val="8746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302</TotalTime>
  <Words>44</Words>
  <Application>Microsoft Office PowerPoint</Application>
  <PresentationFormat>Panorámica</PresentationFormat>
  <Paragraphs>12</Paragraphs>
  <Slides>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Bliss</vt:lpstr>
      <vt:lpstr>Century Gothic</vt:lpstr>
      <vt:lpstr>TeXGyreAdventor</vt:lpstr>
      <vt:lpstr>Times New Roman</vt:lpstr>
      <vt:lpstr>Vapor Trail</vt:lpstr>
      <vt:lpstr>Presentación de PowerPoint</vt:lpstr>
      <vt:lpstr> Unidad de números decimales.</vt:lpstr>
      <vt:lpstr>Presentación de PowerPoint</vt:lpstr>
      <vt:lpstr>Adición de números decimales</vt:lpstr>
      <vt:lpstr>Ejemplo </vt:lpstr>
      <vt:lpstr>Observa el siguiente video</vt:lpstr>
      <vt:lpstr>Sustracción de números decimales.</vt:lpstr>
      <vt:lpstr>Ejemplo</vt:lpstr>
      <vt:lpstr>Observa el siguiente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TATA</dc:creator>
  <cp:lastModifiedBy>Paula Valenzuela Cisternas</cp:lastModifiedBy>
  <cp:revision>27</cp:revision>
  <dcterms:created xsi:type="dcterms:W3CDTF">2020-09-08T20:46:22Z</dcterms:created>
  <dcterms:modified xsi:type="dcterms:W3CDTF">2020-10-12T15:10:53Z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2020-09-08T00:00:00Z</vt:filetime>
  </property>
</Properties>
</file>