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69" r:id="rId3"/>
    <p:sldId id="263" r:id="rId4"/>
    <p:sldId id="260" r:id="rId5"/>
    <p:sldId id="256" r:id="rId6"/>
    <p:sldId id="261" r:id="rId7"/>
    <p:sldId id="258" r:id="rId8"/>
    <p:sldId id="259" r:id="rId9"/>
    <p:sldId id="262" r:id="rId10"/>
    <p:sldId id="264" r:id="rId11"/>
    <p:sldId id="265" r:id="rId12"/>
    <p:sldId id="266" r:id="rId13"/>
    <p:sldId id="267" r:id="rId14"/>
    <p:sldId id="270" r:id="rId15"/>
    <p:sldId id="271" r:id="rId16"/>
    <p:sldId id="272" r:id="rId17"/>
    <p:sldId id="273" r:id="rId18"/>
    <p:sldId id="274" r:id="rId19"/>
    <p:sldId id="268" r:id="rId2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412D-4829-4153-88EB-96DCDF06F50F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C7AD5-7831-4E06-9F62-F9CEFE0A47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625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412D-4829-4153-88EB-96DCDF06F50F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C7AD5-7831-4E06-9F62-F9CEFE0A47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231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412D-4829-4153-88EB-96DCDF06F50F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C7AD5-7831-4E06-9F62-F9CEFE0A47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1318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412D-4829-4153-88EB-96DCDF06F50F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C7AD5-7831-4E06-9F62-F9CEFE0A4765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274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412D-4829-4153-88EB-96DCDF06F50F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C7AD5-7831-4E06-9F62-F9CEFE0A47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290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412D-4829-4153-88EB-96DCDF06F50F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C7AD5-7831-4E06-9F62-F9CEFE0A47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63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412D-4829-4153-88EB-96DCDF06F50F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C7AD5-7831-4E06-9F62-F9CEFE0A47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3753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412D-4829-4153-88EB-96DCDF06F50F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C7AD5-7831-4E06-9F62-F9CEFE0A47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6167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412D-4829-4153-88EB-96DCDF06F50F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C7AD5-7831-4E06-9F62-F9CEFE0A47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310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412D-4829-4153-88EB-96DCDF06F50F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C7AD5-7831-4E06-9F62-F9CEFE0A47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2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412D-4829-4153-88EB-96DCDF06F50F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C7AD5-7831-4E06-9F62-F9CEFE0A47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002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412D-4829-4153-88EB-96DCDF06F50F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C7AD5-7831-4E06-9F62-F9CEFE0A47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618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412D-4829-4153-88EB-96DCDF06F50F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C7AD5-7831-4E06-9F62-F9CEFE0A47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085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412D-4829-4153-88EB-96DCDF06F50F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C7AD5-7831-4E06-9F62-F9CEFE0A47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687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412D-4829-4153-88EB-96DCDF06F50F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C7AD5-7831-4E06-9F62-F9CEFE0A47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372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412D-4829-4153-88EB-96DCDF06F50F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C7AD5-7831-4E06-9F62-F9CEFE0A47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268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412D-4829-4153-88EB-96DCDF06F50F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C7AD5-7831-4E06-9F62-F9CEFE0A47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06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58D412D-4829-4153-88EB-96DCDF06F50F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C7AD5-7831-4E06-9F62-F9CEFE0A47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0674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BSx5Xk1JaA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GÉNEROS PICTÓRICOS</a:t>
            </a:r>
            <a:endParaRPr lang="es-CL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814994"/>
          </a:xfrm>
        </p:spPr>
        <p:txBody>
          <a:bodyPr>
            <a:normAutofit/>
          </a:bodyPr>
          <a:lstStyle/>
          <a:p>
            <a:r>
              <a:rPr lang="es-CL" sz="4000" dirty="0" smtClean="0">
                <a:latin typeface="Arial Rounded MT Bold" panose="020F0704030504030204" pitchFamily="34" charset="0"/>
              </a:rPr>
              <a:t>NATURALEZAS MUERTAS</a:t>
            </a:r>
          </a:p>
          <a:p>
            <a:r>
              <a:rPr lang="es-CL" sz="4000" dirty="0" smtClean="0">
                <a:latin typeface="Arial Rounded MT Bold" panose="020F0704030504030204" pitchFamily="34" charset="0"/>
              </a:rPr>
              <a:t>BODEGONES</a:t>
            </a:r>
            <a:endParaRPr lang="es-CL" sz="4000" dirty="0">
              <a:latin typeface="Arial Rounded MT Bold" panose="020F0704030504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59536" y="5202936"/>
            <a:ext cx="7717536" cy="557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PROFESORA CLAUDIA OLMEDO GONZÁLEZ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22930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20" y="1115568"/>
            <a:ext cx="8564880" cy="574243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874520" y="310896"/>
            <a:ext cx="4197096" cy="804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Arial Rounded MT Bold" panose="020F0704030504030204" pitchFamily="34" charset="0"/>
              </a:rPr>
              <a:t>WILLIAM HARNETT (irlandés)</a:t>
            </a:r>
          </a:p>
          <a:p>
            <a:pPr algn="ctr"/>
            <a:r>
              <a:rPr lang="es-CL" dirty="0" smtClean="0">
                <a:latin typeface="Arial Rounded MT Bold" panose="020F0704030504030204" pitchFamily="34" charset="0"/>
              </a:rPr>
              <a:t>Objetos para un rato de ocio.</a:t>
            </a:r>
            <a:endParaRPr lang="es-CL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79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604504" y="1444752"/>
            <a:ext cx="3587496" cy="107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Arial Rounded MT Bold" panose="020F0704030504030204" pitchFamily="34" charset="0"/>
              </a:rPr>
              <a:t>FEDE GALIZIA (italiana)</a:t>
            </a:r>
          </a:p>
          <a:p>
            <a:pPr algn="ctr"/>
            <a:r>
              <a:rPr lang="es-CL" dirty="0" smtClean="0">
                <a:latin typeface="Arial Rounded MT Bold" panose="020F0704030504030204" pitchFamily="34" charset="0"/>
              </a:rPr>
              <a:t>Cesto de frutas.</a:t>
            </a:r>
            <a:endParaRPr lang="es-CL" dirty="0">
              <a:latin typeface="Arial Rounded MT Bold" panose="020F07040305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3" y="457200"/>
            <a:ext cx="8572181" cy="601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23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" y="8845"/>
            <a:ext cx="8935567" cy="581588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853867" y="5824728"/>
            <a:ext cx="4910328" cy="768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Arial Rounded MT Bold" panose="020F0704030504030204" pitchFamily="34" charset="0"/>
              </a:rPr>
              <a:t>LUIS EGIDIO MELÉNDEZ (español)</a:t>
            </a:r>
          </a:p>
          <a:p>
            <a:pPr algn="ctr"/>
            <a:r>
              <a:rPr lang="es-CL" dirty="0" smtClean="0">
                <a:latin typeface="Arial Rounded MT Bold" panose="020F0704030504030204" pitchFamily="34" charset="0"/>
              </a:rPr>
              <a:t>Bodegón del besugo.</a:t>
            </a:r>
            <a:endParaRPr lang="es-CL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178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08" y="0"/>
            <a:ext cx="4210591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01752" y="475488"/>
            <a:ext cx="5892656" cy="1225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Arial Rounded MT Bold" panose="020F0704030504030204" pitchFamily="34" charset="0"/>
              </a:rPr>
              <a:t>MANUEL ORTÍZ DE ZÁRATE (chileno)</a:t>
            </a:r>
          </a:p>
          <a:p>
            <a:pPr algn="ctr"/>
            <a:r>
              <a:rPr lang="es-CL" dirty="0" smtClean="0">
                <a:latin typeface="Arial Rounded MT Bold" panose="020F0704030504030204" pitchFamily="34" charset="0"/>
              </a:rPr>
              <a:t>Naturaleza muerta con guitarra.</a:t>
            </a:r>
            <a:endParaRPr lang="es-CL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182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871" y="0"/>
            <a:ext cx="9404723" cy="1400530"/>
          </a:xfrm>
        </p:spPr>
        <p:txBody>
          <a:bodyPr/>
          <a:lstStyle/>
          <a:p>
            <a:pPr algn="just"/>
            <a:r>
              <a:rPr lang="es-CL" sz="36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DIBUJOS DE NATURALEZAS MUERTAS Y BODEGONES CON GRAFITO.</a:t>
            </a:r>
            <a:endParaRPr lang="es-CL" sz="3600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25" y="1668693"/>
            <a:ext cx="8122361" cy="503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01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91" y="288140"/>
            <a:ext cx="7133484" cy="633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83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447" y="329184"/>
            <a:ext cx="8727304" cy="612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31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1234"/>
            <a:ext cx="7549134" cy="655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81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396" y="749808"/>
            <a:ext cx="8791956" cy="58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73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66928" y="2276856"/>
            <a:ext cx="9966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u="sng" dirty="0" smtClean="0">
                <a:solidFill>
                  <a:srgbClr val="0563C1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hlinkClick r:id="rId2"/>
              </a:rPr>
              <a:t>https://</a:t>
            </a:r>
            <a:r>
              <a:rPr lang="es-ES" sz="3200" u="sng" dirty="0" smtClean="0">
                <a:solidFill>
                  <a:srgbClr val="0563C1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hlinkClick r:id="rId2"/>
              </a:rPr>
              <a:t>www.youtube.com/watch?v=jBSx5Xk1JaA</a:t>
            </a:r>
            <a:r>
              <a:rPr lang="es-ES" sz="3200" u="sng" dirty="0" smtClean="0">
                <a:solidFill>
                  <a:srgbClr val="0563C1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s-ES" sz="3200" dirty="0" smtClean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endParaRPr lang="es-CL" sz="3200" dirty="0">
              <a:latin typeface="Arial Rounded MT Bold" panose="020F070403050403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943010"/>
          </a:xfrm>
        </p:spPr>
        <p:txBody>
          <a:bodyPr/>
          <a:lstStyle/>
          <a:p>
            <a:r>
              <a:rPr lang="es-CL" sz="4000" dirty="0" smtClean="0"/>
              <a:t>Video de apoyo: como dibujar y dar </a:t>
            </a:r>
            <a:r>
              <a:rPr lang="es-CL" sz="4000" dirty="0" smtClean="0"/>
              <a:t>sombras (copie y pegue el link)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308692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72959" y="1943190"/>
            <a:ext cx="11085641" cy="3433482"/>
          </a:xfrm>
        </p:spPr>
        <p:txBody>
          <a:bodyPr/>
          <a:lstStyle/>
          <a:p>
            <a:r>
              <a:rPr lang="es-CL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OBRAS DE ARTISTAS CHILENOS Y EXTRANJEROS DE DIFERENTES ÉPOCAS Y ESTILOS ARTÍSTICOS QUE TRABAJARON CON ESTE GÉNERO PICTÓRICO.</a:t>
            </a:r>
            <a:endParaRPr lang="es-CL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372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365516"/>
            <a:ext cx="7982712" cy="610234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202168" y="5422392"/>
            <a:ext cx="3721608" cy="1045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Arial Rounded MT Bold" panose="020F0704030504030204" pitchFamily="34" charset="0"/>
              </a:rPr>
              <a:t>CARLO MAGINI (italiano)</a:t>
            </a:r>
          </a:p>
          <a:p>
            <a:pPr algn="ctr"/>
            <a:r>
              <a:rPr lang="es-CL" dirty="0" smtClean="0">
                <a:latin typeface="Arial Rounded MT Bold" panose="020F0704030504030204" pitchFamily="34" charset="0"/>
              </a:rPr>
              <a:t>Naturaleza muerta con pollo.</a:t>
            </a:r>
            <a:endParaRPr lang="es-CL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328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392" y="565531"/>
            <a:ext cx="7805928" cy="617969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10896" y="565531"/>
            <a:ext cx="3630168" cy="1153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Arial Rounded MT Bold" panose="020F0704030504030204" pitchFamily="34" charset="0"/>
              </a:rPr>
              <a:t>CARAVAGGIO (italiano)</a:t>
            </a:r>
          </a:p>
          <a:p>
            <a:pPr algn="ctr"/>
            <a:r>
              <a:rPr lang="es-CL" dirty="0">
                <a:latin typeface="Arial Rounded MT Bold" panose="020F0704030504030204" pitchFamily="34" charset="0"/>
              </a:rPr>
              <a:t>C</a:t>
            </a:r>
            <a:r>
              <a:rPr lang="es-CL" dirty="0" smtClean="0">
                <a:latin typeface="Arial Rounded MT Bold" panose="020F0704030504030204" pitchFamily="34" charset="0"/>
              </a:rPr>
              <a:t>esto con frutas.</a:t>
            </a:r>
          </a:p>
          <a:p>
            <a:pPr algn="ctr"/>
            <a:r>
              <a:rPr lang="es-CL" dirty="0" smtClean="0">
                <a:latin typeface="Arial Rounded MT Bold" panose="020F0704030504030204" pitchFamily="34" charset="0"/>
              </a:rPr>
              <a:t>1596</a:t>
            </a:r>
            <a:endParaRPr lang="es-CL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96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49063"/>
            <a:ext cx="7818120" cy="602771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028432" y="5033772"/>
            <a:ext cx="4014216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latin typeface="Arial Rounded MT Bold" panose="020F0704030504030204" pitchFamily="34" charset="0"/>
              </a:rPr>
              <a:t>PAUL CEZANNE (francés)</a:t>
            </a:r>
          </a:p>
          <a:p>
            <a:pPr algn="ctr"/>
            <a:r>
              <a:rPr lang="es-CL" sz="1600" dirty="0">
                <a:latin typeface="Arial Rounded MT Bold" panose="020F0704030504030204" pitchFamily="34" charset="0"/>
              </a:rPr>
              <a:t>B</a:t>
            </a:r>
            <a:r>
              <a:rPr lang="es-CL" sz="1600" dirty="0" smtClean="0">
                <a:latin typeface="Arial Rounded MT Bold" panose="020F0704030504030204" pitchFamily="34" charset="0"/>
              </a:rPr>
              <a:t>odegón con canasta de manzanas.</a:t>
            </a:r>
          </a:p>
          <a:p>
            <a:pPr algn="ctr"/>
            <a:r>
              <a:rPr lang="es-CL" sz="1600" dirty="0" smtClean="0">
                <a:latin typeface="Arial Rounded MT Bold" panose="020F0704030504030204" pitchFamily="34" charset="0"/>
              </a:rPr>
              <a:t>1890-94</a:t>
            </a:r>
            <a:endParaRPr lang="es-CL" sz="1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92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5724144"/>
            <a:ext cx="658368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Arial Rounded MT Bold" panose="020F0704030504030204" pitchFamily="34" charset="0"/>
              </a:rPr>
              <a:t>HENRY MATISSE (Francés)</a:t>
            </a:r>
          </a:p>
          <a:p>
            <a:pPr algn="ctr"/>
            <a:r>
              <a:rPr lang="es-CL" dirty="0" smtClean="0">
                <a:latin typeface="Arial Rounded MT Bold" panose="020F0704030504030204" pitchFamily="34" charset="0"/>
              </a:rPr>
              <a:t>Naturaleza muerta sobre aparador verde.</a:t>
            </a:r>
          </a:p>
          <a:p>
            <a:pPr algn="ctr"/>
            <a:r>
              <a:rPr lang="es-CL" dirty="0" smtClean="0">
                <a:latin typeface="Arial Rounded MT Bold" panose="020F0704030504030204" pitchFamily="34" charset="0"/>
              </a:rPr>
              <a:t>1928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810" y="0"/>
            <a:ext cx="70008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19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62002"/>
            <a:ext cx="6188202" cy="637959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5175504"/>
            <a:ext cx="4114800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Arial Rounded MT Bold" panose="020F0704030504030204" pitchFamily="34" charset="0"/>
              </a:rPr>
              <a:t>FERNANDO BOTERO (colombiano)</a:t>
            </a:r>
          </a:p>
          <a:p>
            <a:pPr algn="ctr"/>
            <a:r>
              <a:rPr lang="es-CL" dirty="0" smtClean="0">
                <a:latin typeface="Arial Rounded MT Bold" panose="020F0704030504030204" pitchFamily="34" charset="0"/>
              </a:rPr>
              <a:t>Naturaleza muerta con frutas.</a:t>
            </a:r>
          </a:p>
          <a:p>
            <a:pPr algn="ctr"/>
            <a:r>
              <a:rPr lang="es-CL" dirty="0" smtClean="0">
                <a:latin typeface="Arial Rounded MT Bold" panose="020F0704030504030204" pitchFamily="34" charset="0"/>
              </a:rPr>
              <a:t>1989</a:t>
            </a:r>
            <a:endParaRPr lang="es-CL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9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138582"/>
            <a:ext cx="8458200" cy="660516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723376" y="5660136"/>
            <a:ext cx="3200400" cy="1083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Arial Rounded MT Bold" panose="020F0704030504030204" pitchFamily="34" charset="0"/>
              </a:rPr>
              <a:t>CLAUDIO BRAVO (chileno) Plumero.</a:t>
            </a:r>
          </a:p>
          <a:p>
            <a:pPr algn="ctr"/>
            <a:r>
              <a:rPr lang="es-CL" dirty="0" smtClean="0">
                <a:latin typeface="Arial Rounded MT Bold" panose="020F0704030504030204" pitchFamily="34" charset="0"/>
              </a:rPr>
              <a:t>1996</a:t>
            </a:r>
            <a:endParaRPr lang="es-CL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10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55"/>
            <a:ext cx="5771388" cy="683004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771388" y="27955"/>
            <a:ext cx="4160520" cy="1152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Arial Rounded MT Bold" panose="020F0704030504030204" pitchFamily="34" charset="0"/>
              </a:rPr>
              <a:t>LUIS VARGAS ROSAS (chileno)</a:t>
            </a:r>
          </a:p>
          <a:p>
            <a:pPr algn="ctr"/>
            <a:r>
              <a:rPr lang="es-CL" dirty="0" smtClean="0">
                <a:latin typeface="Arial Rounded MT Bold" panose="020F0704030504030204" pitchFamily="34" charset="0"/>
              </a:rPr>
              <a:t>Naturaleza muerta.</a:t>
            </a:r>
          </a:p>
        </p:txBody>
      </p:sp>
    </p:spTree>
    <p:extLst>
      <p:ext uri="{BB962C8B-B14F-4D97-AF65-F5344CB8AC3E}">
        <p14:creationId xmlns:p14="http://schemas.microsoft.com/office/powerpoint/2010/main" val="286944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274</TotalTime>
  <Words>170</Words>
  <Application>Microsoft Office PowerPoint</Application>
  <PresentationFormat>Panorámica</PresentationFormat>
  <Paragraphs>34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Arial Rounded MT Bold</vt:lpstr>
      <vt:lpstr>Century Gothic</vt:lpstr>
      <vt:lpstr>Times New Roman</vt:lpstr>
      <vt:lpstr>Wingdings 3</vt:lpstr>
      <vt:lpstr>Ion</vt:lpstr>
      <vt:lpstr>GÉNEROS PICTÓRICOS</vt:lpstr>
      <vt:lpstr>OBRAS DE ARTISTAS CHILENOS Y EXTRANJEROS DE DIFERENTES ÉPOCAS Y ESTILOS ARTÍSTICOS QUE TRABAJARON CON ESTE GÉNERO PICTÓRICO.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DIBUJOS DE NATURALEZAS MUERTAS Y BODEGONES CON GRAFITO.</vt:lpstr>
      <vt:lpstr>Presentación de PowerPoint</vt:lpstr>
      <vt:lpstr>Presentación de PowerPoint</vt:lpstr>
      <vt:lpstr>Presentación de PowerPoint</vt:lpstr>
      <vt:lpstr>Presentación de PowerPoint</vt:lpstr>
      <vt:lpstr>Video de apoyo: como dibujar y dar sombras (copie y pegue el link)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Olmedo</dc:creator>
  <cp:lastModifiedBy>Claudia Olmedo</cp:lastModifiedBy>
  <cp:revision>14</cp:revision>
  <dcterms:created xsi:type="dcterms:W3CDTF">2020-10-20T21:59:58Z</dcterms:created>
  <dcterms:modified xsi:type="dcterms:W3CDTF">2020-11-02T12:22:05Z</dcterms:modified>
</cp:coreProperties>
</file>